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5" r:id="rId2"/>
    <p:sldId id="449" r:id="rId3"/>
    <p:sldId id="357" r:id="rId4"/>
    <p:sldId id="358" r:id="rId5"/>
    <p:sldId id="359" r:id="rId6"/>
    <p:sldId id="360" r:id="rId7"/>
    <p:sldId id="361" r:id="rId8"/>
    <p:sldId id="362" r:id="rId9"/>
    <p:sldId id="369" r:id="rId10"/>
    <p:sldId id="370" r:id="rId11"/>
    <p:sldId id="371" r:id="rId12"/>
    <p:sldId id="372" r:id="rId13"/>
    <p:sldId id="373" r:id="rId14"/>
    <p:sldId id="374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378" r:id="rId31"/>
    <p:sldId id="379" r:id="rId32"/>
    <p:sldId id="380" r:id="rId33"/>
    <p:sldId id="381" r:id="rId34"/>
    <p:sldId id="405" r:id="rId35"/>
    <p:sldId id="406" r:id="rId36"/>
    <p:sldId id="377" r:id="rId37"/>
    <p:sldId id="382" r:id="rId38"/>
    <p:sldId id="383" r:id="rId39"/>
    <p:sldId id="384" r:id="rId40"/>
    <p:sldId id="385" r:id="rId41"/>
    <p:sldId id="407" r:id="rId42"/>
    <p:sldId id="375" r:id="rId43"/>
    <p:sldId id="376" r:id="rId44"/>
    <p:sldId id="386" r:id="rId45"/>
    <p:sldId id="387" r:id="rId46"/>
    <p:sldId id="388" r:id="rId47"/>
    <p:sldId id="389" r:id="rId48"/>
    <p:sldId id="408" r:id="rId49"/>
    <p:sldId id="266" r:id="rId50"/>
    <p:sldId id="265" r:id="rId51"/>
    <p:sldId id="267" r:id="rId52"/>
    <p:sldId id="268" r:id="rId53"/>
    <p:sldId id="269" r:id="rId54"/>
    <p:sldId id="271" r:id="rId55"/>
    <p:sldId id="273" r:id="rId56"/>
    <p:sldId id="274" r:id="rId57"/>
    <p:sldId id="275" r:id="rId58"/>
    <p:sldId id="282" r:id="rId59"/>
    <p:sldId id="283" r:id="rId60"/>
    <p:sldId id="294" r:id="rId61"/>
    <p:sldId id="295" r:id="rId62"/>
    <p:sldId id="304" r:id="rId63"/>
    <p:sldId id="299" r:id="rId64"/>
    <p:sldId id="300" r:id="rId65"/>
    <p:sldId id="301" r:id="rId66"/>
    <p:sldId id="307" r:id="rId67"/>
    <p:sldId id="308" r:id="rId68"/>
    <p:sldId id="309" r:id="rId69"/>
    <p:sldId id="306" r:id="rId70"/>
    <p:sldId id="305" r:id="rId71"/>
    <p:sldId id="312" r:id="rId72"/>
    <p:sldId id="330" r:id="rId73"/>
    <p:sldId id="313" r:id="rId74"/>
    <p:sldId id="331" r:id="rId75"/>
    <p:sldId id="314" r:id="rId76"/>
    <p:sldId id="332" r:id="rId77"/>
    <p:sldId id="318" r:id="rId78"/>
    <p:sldId id="319" r:id="rId79"/>
    <p:sldId id="323" r:id="rId80"/>
    <p:sldId id="324" r:id="rId81"/>
    <p:sldId id="326" r:id="rId82"/>
    <p:sldId id="325" r:id="rId83"/>
    <p:sldId id="345" r:id="rId84"/>
    <p:sldId id="322" r:id="rId85"/>
    <p:sldId id="327" r:id="rId86"/>
    <p:sldId id="328" r:id="rId87"/>
    <p:sldId id="329" r:id="rId88"/>
    <p:sldId id="333" r:id="rId89"/>
    <p:sldId id="335" r:id="rId90"/>
    <p:sldId id="336" r:id="rId91"/>
    <p:sldId id="337" r:id="rId92"/>
    <p:sldId id="346" r:id="rId93"/>
    <p:sldId id="352" r:id="rId94"/>
    <p:sldId id="353" r:id="rId95"/>
    <p:sldId id="349" r:id="rId96"/>
    <p:sldId id="350" r:id="rId97"/>
    <p:sldId id="354" r:id="rId98"/>
    <p:sldId id="351" r:id="rId99"/>
    <p:sldId id="356" r:id="rId100"/>
    <p:sldId id="256" r:id="rId101"/>
    <p:sldId id="257" r:id="rId102"/>
    <p:sldId id="315" r:id="rId103"/>
    <p:sldId id="409" r:id="rId104"/>
    <p:sldId id="302" r:id="rId105"/>
    <p:sldId id="303" r:id="rId106"/>
    <p:sldId id="264" r:id="rId107"/>
    <p:sldId id="410" r:id="rId108"/>
    <p:sldId id="411" r:id="rId109"/>
    <p:sldId id="412" r:id="rId110"/>
    <p:sldId id="270" r:id="rId111"/>
    <p:sldId id="413" r:id="rId112"/>
    <p:sldId id="272" r:id="rId113"/>
    <p:sldId id="297" r:id="rId114"/>
    <p:sldId id="414" r:id="rId115"/>
    <p:sldId id="276" r:id="rId116"/>
    <p:sldId id="415" r:id="rId117"/>
    <p:sldId id="416" r:id="rId118"/>
    <p:sldId id="278" r:id="rId119"/>
    <p:sldId id="298" r:id="rId120"/>
    <p:sldId id="417" r:id="rId121"/>
    <p:sldId id="311" r:id="rId122"/>
    <p:sldId id="281" r:id="rId123"/>
    <p:sldId id="418" r:id="rId124"/>
    <p:sldId id="419" r:id="rId125"/>
    <p:sldId id="320" r:id="rId126"/>
    <p:sldId id="421" r:id="rId127"/>
    <p:sldId id="422" r:id="rId128"/>
    <p:sldId id="423" r:id="rId129"/>
    <p:sldId id="424" r:id="rId130"/>
    <p:sldId id="425" r:id="rId131"/>
    <p:sldId id="426" r:id="rId132"/>
    <p:sldId id="427" r:id="rId133"/>
    <p:sldId id="428" r:id="rId134"/>
    <p:sldId id="429" r:id="rId135"/>
    <p:sldId id="430" r:id="rId136"/>
    <p:sldId id="431" r:id="rId137"/>
    <p:sldId id="286" r:id="rId138"/>
    <p:sldId id="287" r:id="rId139"/>
    <p:sldId id="288" r:id="rId140"/>
    <p:sldId id="432" r:id="rId141"/>
    <p:sldId id="277" r:id="rId142"/>
    <p:sldId id="433" r:id="rId143"/>
    <p:sldId id="289" r:id="rId144"/>
    <p:sldId id="290" r:id="rId145"/>
    <p:sldId id="291" r:id="rId146"/>
    <p:sldId id="434" r:id="rId147"/>
    <p:sldId id="279" r:id="rId148"/>
    <p:sldId id="435" r:id="rId149"/>
    <p:sldId id="296" r:id="rId150"/>
    <p:sldId id="293" r:id="rId151"/>
    <p:sldId id="436" r:id="rId152"/>
    <p:sldId id="437" r:id="rId153"/>
    <p:sldId id="280" r:id="rId154"/>
    <p:sldId id="438" r:id="rId155"/>
    <p:sldId id="439" r:id="rId156"/>
    <p:sldId id="440" r:id="rId157"/>
    <p:sldId id="292" r:id="rId158"/>
    <p:sldId id="441" r:id="rId159"/>
    <p:sldId id="442" r:id="rId160"/>
    <p:sldId id="443" r:id="rId161"/>
    <p:sldId id="444" r:id="rId162"/>
    <p:sldId id="445" r:id="rId163"/>
    <p:sldId id="284" r:id="rId164"/>
    <p:sldId id="447" r:id="rId1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5F3B-2680-6EEC-AA3D-A6CEBE52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6532D-C353-A7E6-DF2C-C8F331069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99EEB-E24A-9076-E759-014FE2AE0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2855B-7593-EA2B-97F5-A59FCAC6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BB99-02E3-2ABF-CF0E-D146E4DE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2B6F-4226-043C-43BF-FB4CD2FA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156D4-CDC1-C146-B2EA-038DC8191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8E39-1F87-C333-0FD6-A4307826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5C9EE-A4F0-9CB1-D5B5-46DC4F5B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67E45-269A-0881-14D1-40503CE0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7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C4A18D-60F6-C7A9-1354-033712F73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260C9-4660-4C29-57AF-D37BB3081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AD582-20AC-E021-7D60-553C3CFA3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84489-3E53-8CDF-6FD0-31B52A8E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AFCC9-2695-A424-1C3E-E06829B8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6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BE4C-1B25-4A93-15BA-B625596C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C18F8-37AD-A812-F46B-206D1CC03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0D096-C229-5504-CB04-C6F1E227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85022-3D3B-AAD4-BBC5-50B7372F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D15A4-6BD4-260D-D283-11883097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5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ADC4-794C-AE55-8022-C9742196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537CF-5D42-E87E-0E1F-94165748C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F0316-A40B-E07B-5EDA-3CB3F8D6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88FC-610C-6851-BE2E-C7C58AFD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7E1F4-846C-EE78-DD95-3DBDE754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8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DC89-BD0B-7200-13D6-7454009A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264A8-6902-1613-3E8F-DC406F6F0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DF89B-D8B0-2759-16BA-47C4FD0BA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A02A9-29AC-E2B2-3094-44C477C74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DC8DE-E9B1-C429-07E9-EE00ABDA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9ECFA-4DBA-9BDD-4EAA-2BD25B63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3FBD-2614-59C6-8284-2239099F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F1BD4-B2FB-41E5-E4CB-43382D14D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D5A64-0F12-C633-24A9-D4C866B3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395D0-274C-62B7-7E50-A0DC490F0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FD466-29A1-E496-D3BD-29E375216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62FE0-26A6-4B5B-BCD1-55EC76E8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34757-9BCD-AB2E-1A4E-AAE91248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19E22-BA93-5E61-5B3F-0B0CA9DB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F59E-5D34-D61A-665F-DBCFE33C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8AFAF-57DD-936B-D1BF-B327BF4A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BCF7D-F357-708E-5FC5-BAEB5D44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1F710-18C5-CE6A-4757-167106A2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6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9C7BF-BF6B-95BB-CF86-24CF1D882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D98A3-17F0-906F-1691-F7976254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E1DCE-6CEB-9FA2-3116-FD01B085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9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7468-5939-F0EB-6E52-F3673580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527CC-BB5F-2E88-1747-11757537F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971E6-8AB9-F38F-6340-1BEC7C9D4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3E118-2343-4E6A-0D66-D588453D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4D1E-FF7D-D034-01AF-66A74F82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190B0-93E0-D4FD-6828-6EA6182E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9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3FB8-8DBC-21EC-9A3B-454C2131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22B64-ACB4-976B-AC05-61B30359A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C872-B341-5042-B1DB-FBB405A69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30005-66F6-6498-C2B7-D73A6D4B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FC9B8-5250-8FCF-5DEB-57580BB2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740EB-12C9-63B8-4413-105F63AE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4F30A6-C0B7-7BC0-5199-1D6CC1DF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51CF-C3C9-51C0-07EE-6128DF1E5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4803-EFCE-3F0C-47B0-073B50ED9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BEAC2-F335-4243-84C5-16058EB8B8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B750-E9CF-471F-EFBB-99088F7D7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EB021-7ABB-5046-0E9D-99E68BA4C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0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E26DD-7666-F6F2-D6B7-580C16F1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25" y="4398380"/>
            <a:ext cx="11647950" cy="11737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000" dirty="0">
                <a:solidFill>
                  <a:srgbClr val="F0F6FC"/>
                </a:solidFill>
                <a:latin typeface="-apple-system"/>
              </a:rPr>
              <a:t>T</a:t>
            </a:r>
            <a:r>
              <a:rPr lang="en-US" sz="3000" b="0" i="0" dirty="0">
                <a:solidFill>
                  <a:srgbClr val="F0F6FC"/>
                </a:solidFill>
                <a:effectLst/>
                <a:latin typeface="-apple-system"/>
              </a:rPr>
              <a:t>hermal properties of high-entropy alloys - 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&amp; Graphs (Lazy Version)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95B09-6E5E-B44A-3235-354D71E2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00" r="2824" b="-2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90648-F0E0-22C5-0016-3D55270F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9" r="4022" b="-1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A247C4-C75E-429C-2E3C-6495413C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84" r="4047" b="1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C23ADA-5F4F-A8D4-4CD1-8C5A77A89328}"/>
              </a:ext>
            </a:extLst>
          </p:cNvPr>
          <p:cNvSpPr txBox="1"/>
          <p:nvPr/>
        </p:nvSpPr>
        <p:spPr>
          <a:xfrm>
            <a:off x="2630315" y="5033374"/>
            <a:ext cx="6931370" cy="1077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MgNiO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CoNiO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J14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Potential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 Nguyen</a:t>
            </a:r>
          </a:p>
        </p:txBody>
      </p:sp>
    </p:spTree>
    <p:extLst>
      <p:ext uri="{BB962C8B-B14F-4D97-AF65-F5344CB8AC3E}">
        <p14:creationId xmlns:p14="http://schemas.microsoft.com/office/powerpoint/2010/main" val="2138775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86C0-9121-5ADD-11FE-AE062FA2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623D47-D7A7-4011-EE5D-B2066B55E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038" y="1754187"/>
            <a:ext cx="7665049" cy="4351338"/>
          </a:xfrm>
        </p:spPr>
      </p:pic>
    </p:spTree>
    <p:extLst>
      <p:ext uri="{BB962C8B-B14F-4D97-AF65-F5344CB8AC3E}">
        <p14:creationId xmlns:p14="http://schemas.microsoft.com/office/powerpoint/2010/main" val="35684392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D176-DC18-811B-FC46-AC189397B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MD runs for HEO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303CA-989C-6F50-2246-EFB16A647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the Optimized F for </a:t>
            </a:r>
            <a:r>
              <a:rPr lang="en-US" dirty="0" err="1"/>
              <a:t>MgNiO</a:t>
            </a:r>
            <a:r>
              <a:rPr lang="en-US" dirty="0"/>
              <a:t> at different Temperatures</a:t>
            </a:r>
          </a:p>
        </p:txBody>
      </p:sp>
    </p:spTree>
    <p:extLst>
      <p:ext uri="{BB962C8B-B14F-4D97-AF65-F5344CB8AC3E}">
        <p14:creationId xmlns:p14="http://schemas.microsoft.com/office/powerpoint/2010/main" val="27288263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8FB6-60FC-416D-452E-A089C82F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F=0.00014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396BC9E-66D1-4F5F-59A7-C7626951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08" y="1763713"/>
            <a:ext cx="8758957" cy="4351338"/>
          </a:xfrm>
        </p:spPr>
      </p:pic>
    </p:spTree>
    <p:extLst>
      <p:ext uri="{BB962C8B-B14F-4D97-AF65-F5344CB8AC3E}">
        <p14:creationId xmlns:p14="http://schemas.microsoft.com/office/powerpoint/2010/main" val="23378148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9F43-2CBD-8AD5-4CDF-C9E79838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5B080-893B-B3EE-21D2-AA1CA85B3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696" y="1750211"/>
            <a:ext cx="7691738" cy="4351338"/>
          </a:xfrm>
        </p:spPr>
      </p:pic>
    </p:spTree>
    <p:extLst>
      <p:ext uri="{BB962C8B-B14F-4D97-AF65-F5344CB8AC3E}">
        <p14:creationId xmlns:p14="http://schemas.microsoft.com/office/powerpoint/2010/main" val="21201897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607-3711-4CAA-ADAB-9277881F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4B3D9-98E5-8745-E761-052B73E0A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26" y="1594154"/>
            <a:ext cx="8196817" cy="4351338"/>
          </a:xfrm>
        </p:spPr>
      </p:pic>
    </p:spTree>
    <p:extLst>
      <p:ext uri="{BB962C8B-B14F-4D97-AF65-F5344CB8AC3E}">
        <p14:creationId xmlns:p14="http://schemas.microsoft.com/office/powerpoint/2010/main" val="4279800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0C65-7E65-3CE5-68FC-4B790939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3C49F-64E8-A198-E9FC-06CF25416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37" y="1511677"/>
            <a:ext cx="7692712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5F4250-BA81-8C06-D15C-9664BCDB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00" y="1577560"/>
            <a:ext cx="577295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991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9C4F-3C26-6F8D-3376-CE0CF6A0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Npt</a:t>
            </a:r>
            <a:r>
              <a:rPr lang="en-US" dirty="0"/>
              <a:t> runs for </a:t>
            </a:r>
            <a:r>
              <a:rPr lang="en-US" dirty="0" err="1"/>
              <a:t>300K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2A24D-F270-17F2-A119-F52AB719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Lx: 42.73543636 to 42.72573034</a:t>
            </a:r>
          </a:p>
          <a:p>
            <a:r>
              <a:rPr lang="en-US" dirty="0"/>
              <a:t>Ly: 42.73551282 to 42.71805649</a:t>
            </a:r>
          </a:p>
          <a:p>
            <a:r>
              <a:rPr lang="en-US" dirty="0" err="1"/>
              <a:t>Lz</a:t>
            </a:r>
            <a:r>
              <a:rPr lang="en-US" dirty="0"/>
              <a:t>: 42.7354391 to 42.76046392</a:t>
            </a:r>
          </a:p>
          <a:p>
            <a:endParaRPr lang="en-US" dirty="0"/>
          </a:p>
          <a:p>
            <a:r>
              <a:rPr lang="en-US" dirty="0"/>
              <a:t>No much change in Volume when doing the </a:t>
            </a:r>
            <a:r>
              <a:rPr lang="en-US" dirty="0" err="1"/>
              <a:t>npts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we can use same V and same model</a:t>
            </a:r>
          </a:p>
        </p:txBody>
      </p:sp>
    </p:spTree>
    <p:extLst>
      <p:ext uri="{BB962C8B-B14F-4D97-AF65-F5344CB8AC3E}">
        <p14:creationId xmlns:p14="http://schemas.microsoft.com/office/powerpoint/2010/main" val="2665927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39081-A6E5-9BE3-87D6-83BCFAED7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313" y="1808999"/>
            <a:ext cx="8641818" cy="4351338"/>
          </a:xfrm>
        </p:spPr>
      </p:pic>
    </p:spTree>
    <p:extLst>
      <p:ext uri="{BB962C8B-B14F-4D97-AF65-F5344CB8AC3E}">
        <p14:creationId xmlns:p14="http://schemas.microsoft.com/office/powerpoint/2010/main" val="35406011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28EC6-D504-5266-8AB2-F7E267121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92" y="1784062"/>
            <a:ext cx="7684146" cy="4351338"/>
          </a:xfrm>
        </p:spPr>
      </p:pic>
    </p:spTree>
    <p:extLst>
      <p:ext uri="{BB962C8B-B14F-4D97-AF65-F5344CB8AC3E}">
        <p14:creationId xmlns:p14="http://schemas.microsoft.com/office/powerpoint/2010/main" val="5825281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CFCDC-5D60-3EA8-EAA0-1B650A162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9900"/>
            <a:ext cx="7859026" cy="4351338"/>
          </a:xfrm>
        </p:spPr>
      </p:pic>
    </p:spTree>
    <p:extLst>
      <p:ext uri="{BB962C8B-B14F-4D97-AF65-F5344CB8AC3E}">
        <p14:creationId xmlns:p14="http://schemas.microsoft.com/office/powerpoint/2010/main" val="38760766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77A7C3-9803-E8E9-98C5-0C7300D5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46" y="1690688"/>
            <a:ext cx="7491145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B4032-3CB0-3587-2BA0-4C6D2A0F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65" y="1820383"/>
            <a:ext cx="5401429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6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947B-3DC6-7C03-EB4E-AF19F05F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29832-CA5B-79CB-4302-CA10E6BB6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644" y="1825625"/>
            <a:ext cx="7830311" cy="4351338"/>
          </a:xfrm>
        </p:spPr>
      </p:pic>
    </p:spTree>
    <p:extLst>
      <p:ext uri="{BB962C8B-B14F-4D97-AF65-F5344CB8AC3E}">
        <p14:creationId xmlns:p14="http://schemas.microsoft.com/office/powerpoint/2010/main" val="9149886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B0AC-0F20-05C5-59E0-A730311A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BFA42-7535-A7D9-8F15-4BCBDFCE7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942" y="1788218"/>
            <a:ext cx="8796253" cy="4351338"/>
          </a:xfrm>
        </p:spPr>
      </p:pic>
    </p:spTree>
    <p:extLst>
      <p:ext uri="{BB962C8B-B14F-4D97-AF65-F5344CB8AC3E}">
        <p14:creationId xmlns:p14="http://schemas.microsoft.com/office/powerpoint/2010/main" val="11484139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DDE3-31FB-BC31-116E-51A557FE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24905-A122-8993-5B8C-6A99A48D0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218" y="1844675"/>
            <a:ext cx="7770987" cy="4351338"/>
          </a:xfrm>
        </p:spPr>
      </p:pic>
    </p:spTree>
    <p:extLst>
      <p:ext uri="{BB962C8B-B14F-4D97-AF65-F5344CB8AC3E}">
        <p14:creationId xmlns:p14="http://schemas.microsoft.com/office/powerpoint/2010/main" val="40691178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292C-724F-4F78-2585-0AD461CE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7BCD18-B5D4-23EF-13ED-A534F596C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225" y="1804843"/>
            <a:ext cx="8269695" cy="4351338"/>
          </a:xfrm>
        </p:spPr>
      </p:pic>
    </p:spTree>
    <p:extLst>
      <p:ext uri="{BB962C8B-B14F-4D97-AF65-F5344CB8AC3E}">
        <p14:creationId xmlns:p14="http://schemas.microsoft.com/office/powerpoint/2010/main" val="26768787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9AE8-02E9-E851-B3D0-098BF1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for L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3BF470-DFA6-DF61-EB7C-6C4B19D37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915" y="1690688"/>
            <a:ext cx="8029788" cy="4351338"/>
          </a:xfrm>
        </p:spPr>
      </p:pic>
    </p:spTree>
    <p:extLst>
      <p:ext uri="{BB962C8B-B14F-4D97-AF65-F5344CB8AC3E}">
        <p14:creationId xmlns:p14="http://schemas.microsoft.com/office/powerpoint/2010/main" val="24488193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5986-A0AB-FDAE-635D-3B879ED2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9B9E2-6D7C-16F8-EC41-405D93A4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54" y="1979589"/>
            <a:ext cx="5515745" cy="406774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1F4D47-A1F5-8354-CF77-80C57A53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608" y="1979589"/>
            <a:ext cx="7726951" cy="4351338"/>
          </a:xfrm>
        </p:spPr>
      </p:pic>
    </p:spTree>
    <p:extLst>
      <p:ext uri="{BB962C8B-B14F-4D97-AF65-F5344CB8AC3E}">
        <p14:creationId xmlns:p14="http://schemas.microsoft.com/office/powerpoint/2010/main" val="20256446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4321-CB5E-AE07-9CB0-BDD7896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EBF11-E2B6-87BE-F260-90F9FB6BB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432" y="1863725"/>
            <a:ext cx="8581409" cy="4351338"/>
          </a:xfrm>
        </p:spPr>
      </p:pic>
    </p:spTree>
    <p:extLst>
      <p:ext uri="{BB962C8B-B14F-4D97-AF65-F5344CB8AC3E}">
        <p14:creationId xmlns:p14="http://schemas.microsoft.com/office/powerpoint/2010/main" val="1044096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7A9C-17BE-5160-A095-17CEF3C2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 (+)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5DD4F-DC7D-69F9-C1A1-877646220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406" y="1754967"/>
            <a:ext cx="8568752" cy="4351338"/>
          </a:xfrm>
        </p:spPr>
      </p:pic>
    </p:spTree>
    <p:extLst>
      <p:ext uri="{BB962C8B-B14F-4D97-AF65-F5344CB8AC3E}">
        <p14:creationId xmlns:p14="http://schemas.microsoft.com/office/powerpoint/2010/main" val="32183657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4125-D02B-F563-68FE-254F8B0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900K</a:t>
            </a:r>
            <a:r>
              <a:rPr lang="en-US" dirty="0"/>
              <a:t> NEW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C4399-BC90-CBC7-3D05-7095241FF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93" y="1784062"/>
            <a:ext cx="7663428" cy="4351338"/>
          </a:xfrm>
        </p:spPr>
      </p:pic>
    </p:spTree>
    <p:extLst>
      <p:ext uri="{BB962C8B-B14F-4D97-AF65-F5344CB8AC3E}">
        <p14:creationId xmlns:p14="http://schemas.microsoft.com/office/powerpoint/2010/main" val="19431364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772B-7F52-0E76-91A8-952C490D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63D875-EAB4-741D-EEF1-24E1830A3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768" y="1526367"/>
            <a:ext cx="8093205" cy="4351338"/>
          </a:xfrm>
        </p:spPr>
      </p:pic>
    </p:spTree>
    <p:extLst>
      <p:ext uri="{BB962C8B-B14F-4D97-AF65-F5344CB8AC3E}">
        <p14:creationId xmlns:p14="http://schemas.microsoft.com/office/powerpoint/2010/main" val="13194435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135E-1FEE-7ABD-8E4E-E17B376C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</a:t>
            </a:r>
            <a:r>
              <a:rPr lang="en-US" dirty="0"/>
              <a:t> with L-plot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562314-0AFD-D93A-BCB6-870F4E409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158" y="1804843"/>
            <a:ext cx="5743507" cy="4351338"/>
          </a:xfrm>
        </p:spPr>
      </p:pic>
    </p:spTree>
    <p:extLst>
      <p:ext uri="{BB962C8B-B14F-4D97-AF65-F5344CB8AC3E}">
        <p14:creationId xmlns:p14="http://schemas.microsoft.com/office/powerpoint/2010/main" val="1787576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4AF5-8FC8-C3B1-36BA-A97D1B0C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45E08-7A0B-E6BB-9616-7DE82104A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2497"/>
            <a:ext cx="7749525" cy="4351338"/>
          </a:xfrm>
        </p:spPr>
      </p:pic>
    </p:spTree>
    <p:extLst>
      <p:ext uri="{BB962C8B-B14F-4D97-AF65-F5344CB8AC3E}">
        <p14:creationId xmlns:p14="http://schemas.microsoft.com/office/powerpoint/2010/main" val="28297694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F9C5-7EE8-3ADF-DDFB-3812DC0C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900K</a:t>
            </a:r>
            <a:r>
              <a:rPr lang="en-US" dirty="0"/>
              <a:t> NEW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BB917-2A65-7732-B568-04E06FE21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93" y="1690688"/>
            <a:ext cx="7742822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3D7E3F-6AA6-6EE0-0B80-00EE6066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822" y="1772301"/>
            <a:ext cx="5410955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51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420E-CB5E-80B4-FD48-1F2C90BE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Npt</a:t>
            </a:r>
            <a:r>
              <a:rPr lang="en-US" dirty="0"/>
              <a:t> runs for </a:t>
            </a:r>
            <a:r>
              <a:rPr lang="en-US" dirty="0" err="1"/>
              <a:t>900K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6F015-E099-CFBC-24A5-7D7EEF15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Lx: 42.73706887 to 43.23188962</a:t>
            </a:r>
          </a:p>
          <a:p>
            <a:r>
              <a:rPr lang="en-US" dirty="0"/>
              <a:t>Ly: 42.73706887 to 43.24999569</a:t>
            </a:r>
          </a:p>
          <a:p>
            <a:r>
              <a:rPr lang="en-US" dirty="0" err="1"/>
              <a:t>Lz</a:t>
            </a:r>
            <a:r>
              <a:rPr lang="en-US" dirty="0"/>
              <a:t>: 42.73706887 to 43.22970881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V did not change much so we can use the original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289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B28F-5E9E-E3C9-6342-47AD5523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Avg Plots for TC with different 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1F18AA-83DE-A9FD-50E2-08E55056C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00" y="1690688"/>
            <a:ext cx="4527268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C85C33-A457-9A39-8ADE-87F1E73A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065" y="1809391"/>
            <a:ext cx="4814158" cy="42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34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2E42-AD1C-B5E4-6D71-20D59D6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 vs Temp plots for HEO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A8169-74AA-4617-9424-F892BAF9E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36" y="1756951"/>
            <a:ext cx="7365520" cy="4453263"/>
          </a:xfrm>
        </p:spPr>
      </p:pic>
    </p:spTree>
    <p:extLst>
      <p:ext uri="{BB962C8B-B14F-4D97-AF65-F5344CB8AC3E}">
        <p14:creationId xmlns:p14="http://schemas.microsoft.com/office/powerpoint/2010/main" val="38323264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25B2C-A92B-D631-85ED-89011F22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220"/>
            <a:ext cx="10515600" cy="1325563"/>
          </a:xfrm>
        </p:spPr>
        <p:txBody>
          <a:bodyPr/>
          <a:lstStyle/>
          <a:p>
            <a:r>
              <a:rPr lang="en-US" dirty="0"/>
              <a:t>Avg Plots for </a:t>
            </a:r>
            <a:r>
              <a:rPr lang="en-US" dirty="0" err="1"/>
              <a:t>mFp</a:t>
            </a:r>
            <a:r>
              <a:rPr lang="en-US" dirty="0"/>
              <a:t> with different F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E2318F-B145-16AC-9493-744D8E3BA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888" y="1671839"/>
            <a:ext cx="4472056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88D12-2EBD-6A78-1103-0A923A69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41" y="1524206"/>
            <a:ext cx="4484946" cy="46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77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4026-65BD-0B45-ACD6-4E98E417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 plot for HEO and </a:t>
            </a:r>
            <a:r>
              <a:rPr lang="en-US" dirty="0" err="1"/>
              <a:t>MgNiO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6AA9B-0277-52AF-47CC-9414F94F9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161" y="1830338"/>
            <a:ext cx="7318260" cy="4351338"/>
          </a:xfrm>
        </p:spPr>
      </p:pic>
    </p:spTree>
    <p:extLst>
      <p:ext uri="{BB962C8B-B14F-4D97-AF65-F5344CB8AC3E}">
        <p14:creationId xmlns:p14="http://schemas.microsoft.com/office/powerpoint/2010/main" val="6335840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16B1-96CA-DE15-269C-3AE8F4AAC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70286-4F8B-22C9-DEC2-AA8E9EDAC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MgNiO</a:t>
            </a:r>
            <a:r>
              <a:rPr lang="en-US" dirty="0"/>
              <a:t> at first, but substitute Mg with Ni</a:t>
            </a:r>
          </a:p>
        </p:txBody>
      </p:sp>
    </p:spTree>
    <p:extLst>
      <p:ext uri="{BB962C8B-B14F-4D97-AF65-F5344CB8AC3E}">
        <p14:creationId xmlns:p14="http://schemas.microsoft.com/office/powerpoint/2010/main" val="37027541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4625-A089-C052-968D-0A0B3E5F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- ballistic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B785D-9B6C-B4B6-E566-05305FBF7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367" y="1736895"/>
            <a:ext cx="4575633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949178-5325-37A8-72C7-C6FCF4EA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67" y="1828709"/>
            <a:ext cx="3840416" cy="40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051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7C94-3029-96DD-CB43-044B16C9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0.00008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08C91-5A0C-B8DD-1AF2-A763A40B8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181" y="1646721"/>
            <a:ext cx="7702201" cy="4351338"/>
          </a:xfrm>
        </p:spPr>
      </p:pic>
    </p:spTree>
    <p:extLst>
      <p:ext uri="{BB962C8B-B14F-4D97-AF65-F5344CB8AC3E}">
        <p14:creationId xmlns:p14="http://schemas.microsoft.com/office/powerpoint/2010/main" val="8035850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5AD7-BAB3-B7F3-39F8-2ACFD687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0.00008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282DA-8BAB-AFBA-9A5A-7A6556347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986" y="1690688"/>
            <a:ext cx="7958305" cy="4351338"/>
          </a:xfrm>
        </p:spPr>
      </p:pic>
    </p:spTree>
    <p:extLst>
      <p:ext uri="{BB962C8B-B14F-4D97-AF65-F5344CB8AC3E}">
        <p14:creationId xmlns:p14="http://schemas.microsoft.com/office/powerpoint/2010/main" val="218105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E143-05B4-4603-3421-5AB915B1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75FAEB-8292-545A-FAA1-DFDD65314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16" y="2141537"/>
            <a:ext cx="7815712" cy="4351338"/>
          </a:xfrm>
        </p:spPr>
      </p:pic>
    </p:spTree>
    <p:extLst>
      <p:ext uri="{BB962C8B-B14F-4D97-AF65-F5344CB8AC3E}">
        <p14:creationId xmlns:p14="http://schemas.microsoft.com/office/powerpoint/2010/main" val="23521763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5A04-3884-664C-7E6D-2EF5FDEB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0.00008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462C4-1079-0025-03E0-DD1A5584D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54" y="1690688"/>
            <a:ext cx="755196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EABB8-0485-FD80-D889-03A87262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521" y="2261153"/>
            <a:ext cx="4314641" cy="31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758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8D60-1ED4-594D-6474-226A8BC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EA4DB-CEC0-BA6D-C139-FD0CDC982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6490"/>
            <a:ext cx="7755274" cy="4351338"/>
          </a:xfrm>
        </p:spPr>
      </p:pic>
    </p:spTree>
    <p:extLst>
      <p:ext uri="{BB962C8B-B14F-4D97-AF65-F5344CB8AC3E}">
        <p14:creationId xmlns:p14="http://schemas.microsoft.com/office/powerpoint/2010/main" val="31553999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63FD-907E-DCE4-9111-8A9112C3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FEE210-AB6C-773B-836C-44F18471B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601" y="1522482"/>
            <a:ext cx="7942616" cy="4351338"/>
          </a:xfrm>
        </p:spPr>
      </p:pic>
    </p:spTree>
    <p:extLst>
      <p:ext uri="{BB962C8B-B14F-4D97-AF65-F5344CB8AC3E}">
        <p14:creationId xmlns:p14="http://schemas.microsoft.com/office/powerpoint/2010/main" val="29082198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EC35-99AE-E829-94B9-82960A0C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CFFCE-0065-E98A-40D2-9A35E16D2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1" y="1486935"/>
            <a:ext cx="748495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3B967-99ED-5204-9BDA-4E85D5466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91" y="1908313"/>
            <a:ext cx="4356878" cy="32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251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EB3B-1A68-F234-5844-9D1F1DFA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D0BF0-0627-B421-2484-4BE0BDAF2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863" y="1551825"/>
            <a:ext cx="7677003" cy="4351338"/>
          </a:xfrm>
        </p:spPr>
      </p:pic>
    </p:spTree>
    <p:extLst>
      <p:ext uri="{BB962C8B-B14F-4D97-AF65-F5344CB8AC3E}">
        <p14:creationId xmlns:p14="http://schemas.microsoft.com/office/powerpoint/2010/main" val="40736504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622E-9B74-C414-3127-80BC5CE3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8D860-5A6F-65A3-ACC3-E53532B93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24" y="1792288"/>
            <a:ext cx="8188278" cy="4351338"/>
          </a:xfrm>
        </p:spPr>
      </p:pic>
    </p:spTree>
    <p:extLst>
      <p:ext uri="{BB962C8B-B14F-4D97-AF65-F5344CB8AC3E}">
        <p14:creationId xmlns:p14="http://schemas.microsoft.com/office/powerpoint/2010/main" val="7842608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E6C2-B5E0-796B-924F-3C8B42E7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47A5D-BBF8-3D26-5440-A6B43D2CE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53" y="1617720"/>
            <a:ext cx="774817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41722-D1BA-89B4-AAC1-B69D976C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809" y="1743232"/>
            <a:ext cx="371526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134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7458-5654-897D-54DA-F817AD50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56B58-9E15-5019-2C2A-51E0FACA6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7149"/>
            <a:ext cx="5908109" cy="4351338"/>
          </a:xfrm>
        </p:spPr>
      </p:pic>
    </p:spTree>
    <p:extLst>
      <p:ext uri="{BB962C8B-B14F-4D97-AF65-F5344CB8AC3E}">
        <p14:creationId xmlns:p14="http://schemas.microsoft.com/office/powerpoint/2010/main" val="17688685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DFEA-C875-EB37-6D44-489C3C538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 – </a:t>
            </a:r>
            <a:r>
              <a:rPr lang="en-US" dirty="0" err="1"/>
              <a:t>1M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13558-311E-F167-462F-E14163E83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4432"/>
            <a:ext cx="8020351" cy="4351338"/>
          </a:xfrm>
        </p:spPr>
      </p:pic>
    </p:spTree>
    <p:extLst>
      <p:ext uri="{BB962C8B-B14F-4D97-AF65-F5344CB8AC3E}">
        <p14:creationId xmlns:p14="http://schemas.microsoft.com/office/powerpoint/2010/main" val="10995603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929A-6539-2DF4-2EDD-2AC068E3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4F130-E548-FE21-C4CC-1193B1640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" y="1543805"/>
            <a:ext cx="755202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1340A-464F-AAA4-775B-FF8FFC87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185" y="2056224"/>
            <a:ext cx="4414607" cy="332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1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A559-E1EB-FEE6-43C3-ABE532CC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C9FF5-24FC-6210-10A2-791ED6DCB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8876"/>
            <a:ext cx="7809561" cy="4351338"/>
          </a:xfrm>
        </p:spPr>
      </p:pic>
    </p:spTree>
    <p:extLst>
      <p:ext uri="{BB962C8B-B14F-4D97-AF65-F5344CB8AC3E}">
        <p14:creationId xmlns:p14="http://schemas.microsoft.com/office/powerpoint/2010/main" val="30705804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174F-52F1-2456-4189-E54E16F5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9F2DB-6E50-E6BC-03BD-88C4B1B36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254" y="1404851"/>
            <a:ext cx="7000489" cy="5138733"/>
          </a:xfrm>
        </p:spPr>
      </p:pic>
    </p:spTree>
    <p:extLst>
      <p:ext uri="{BB962C8B-B14F-4D97-AF65-F5344CB8AC3E}">
        <p14:creationId xmlns:p14="http://schemas.microsoft.com/office/powerpoint/2010/main" val="18973460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EC30-57FE-5106-356D-2FDFEEE0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8172E1-CC71-C396-4219-E7FEA9937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03802" cy="4351338"/>
          </a:xfrm>
        </p:spPr>
      </p:pic>
    </p:spTree>
    <p:extLst>
      <p:ext uri="{BB962C8B-B14F-4D97-AF65-F5344CB8AC3E}">
        <p14:creationId xmlns:p14="http://schemas.microsoft.com/office/powerpoint/2010/main" val="21385744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5810-B567-ECA6-E020-DD9CED57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E2A53-BE72-E89A-8A10-8660E841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175" y="1996982"/>
            <a:ext cx="3520820" cy="389674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D0319-495D-FA6E-22EC-8EB7EEAC9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381" y="1917527"/>
            <a:ext cx="74587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11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F47C-F730-DA73-948B-4DF3B0DE1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95CF22-47F7-FC02-80D5-2D6AB8EF8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14" y="1552479"/>
            <a:ext cx="7561273" cy="4351338"/>
          </a:xfrm>
        </p:spPr>
      </p:pic>
    </p:spTree>
    <p:extLst>
      <p:ext uri="{BB962C8B-B14F-4D97-AF65-F5344CB8AC3E}">
        <p14:creationId xmlns:p14="http://schemas.microsoft.com/office/powerpoint/2010/main" val="240965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955D-4D7C-A81B-39EB-9CE2CD73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7DF17-7E7D-4423-DD7A-7CDB18B75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74" y="1527451"/>
            <a:ext cx="7983547" cy="4351338"/>
          </a:xfrm>
        </p:spPr>
      </p:pic>
    </p:spTree>
    <p:extLst>
      <p:ext uri="{BB962C8B-B14F-4D97-AF65-F5344CB8AC3E}">
        <p14:creationId xmlns:p14="http://schemas.microsoft.com/office/powerpoint/2010/main" val="19166320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24A1-F943-FD52-41CB-763EC3DD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090688-CBD3-C4FA-E50C-E718539E8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31053"/>
            <a:ext cx="766675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4B6F5-FA14-13B1-1994-A839DF01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61" y="2082338"/>
            <a:ext cx="4443665" cy="32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501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AC-577A-A902-ADB3-6CCA1859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D52037-BEB2-DEDE-9F2B-A3ABEB6A6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214" y="1690688"/>
            <a:ext cx="7734314" cy="4351338"/>
          </a:xfrm>
        </p:spPr>
      </p:pic>
    </p:spTree>
    <p:extLst>
      <p:ext uri="{BB962C8B-B14F-4D97-AF65-F5344CB8AC3E}">
        <p14:creationId xmlns:p14="http://schemas.microsoft.com/office/powerpoint/2010/main" val="7798961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034E-57A0-D391-E5BB-10654273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2C49A-EB17-2033-4A14-58BC3BC5A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132" y="1690688"/>
            <a:ext cx="7921848" cy="4351338"/>
          </a:xfrm>
        </p:spPr>
      </p:pic>
    </p:spTree>
    <p:extLst>
      <p:ext uri="{BB962C8B-B14F-4D97-AF65-F5344CB8AC3E}">
        <p14:creationId xmlns:p14="http://schemas.microsoft.com/office/powerpoint/2010/main" val="28230583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FFA2-1E6A-F2B5-4310-770DF90E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3C556-7981-2190-237C-F15E9BD94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016" y="1742498"/>
            <a:ext cx="756499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F7000-C3E0-011C-B29E-7918B17C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699" y="1792693"/>
            <a:ext cx="3791479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776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E1EF-A2E4-8C3F-A5FC-7724AC92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0270F-C037-3F35-F21F-FCC7C1A2E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269" y="1809000"/>
            <a:ext cx="7695652" cy="4351338"/>
          </a:xfrm>
        </p:spPr>
      </p:pic>
    </p:spTree>
    <p:extLst>
      <p:ext uri="{BB962C8B-B14F-4D97-AF65-F5344CB8AC3E}">
        <p14:creationId xmlns:p14="http://schemas.microsoft.com/office/powerpoint/2010/main" val="1990321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12E1-B928-B576-1345-3ECD40FE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49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Average Run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DD263-03A2-262F-B69B-5C4A96BD3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44" y="2100008"/>
            <a:ext cx="5979719" cy="33559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C491A-A3FF-DFFB-C010-62C22EB3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29" y="2100008"/>
            <a:ext cx="5828227" cy="32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97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A728-358D-DE98-9A62-6C4C995B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96B453-2AA9-8AB3-E779-DD2E76E34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673" y="1690688"/>
            <a:ext cx="8009018" cy="4351338"/>
          </a:xfrm>
        </p:spPr>
      </p:pic>
    </p:spTree>
    <p:extLst>
      <p:ext uri="{BB962C8B-B14F-4D97-AF65-F5344CB8AC3E}">
        <p14:creationId xmlns:p14="http://schemas.microsoft.com/office/powerpoint/2010/main" val="4401724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2B86-718D-80E4-9B58-1529F565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183B2-1F3C-9750-EB67-820F9C745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18" y="1634432"/>
            <a:ext cx="764405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CA354-F29A-98A7-5AC2-AB3AFFE1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124" y="2211455"/>
            <a:ext cx="4154961" cy="31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924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4092-9331-3A94-D143-3D9E7035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0.00001 and 0.0005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55917-E732-8997-D053-66684C7AE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974" y="1800687"/>
            <a:ext cx="5745782" cy="4351338"/>
          </a:xfrm>
        </p:spPr>
      </p:pic>
    </p:spTree>
    <p:extLst>
      <p:ext uri="{BB962C8B-B14F-4D97-AF65-F5344CB8AC3E}">
        <p14:creationId xmlns:p14="http://schemas.microsoft.com/office/powerpoint/2010/main" val="22943803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09F5-CE70-3F42-C258-E2C0C826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01B4A-1524-73FE-6A65-3FC52789B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019" y="1879658"/>
            <a:ext cx="7587007" cy="4351338"/>
          </a:xfrm>
        </p:spPr>
      </p:pic>
    </p:spTree>
    <p:extLst>
      <p:ext uri="{BB962C8B-B14F-4D97-AF65-F5344CB8AC3E}">
        <p14:creationId xmlns:p14="http://schemas.microsoft.com/office/powerpoint/2010/main" val="15490943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7A5-1C23-2378-A857-FE21136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0.00013 and 0.00014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4489D-044F-8C3A-311B-3D5646462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Weird behavior and inconsistency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E2D6E0-61A6-3705-73AB-BEFD3F1A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86" y="2243938"/>
            <a:ext cx="5945331" cy="45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365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A16D-3FEB-6532-F86D-E2BAF16F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1F820-7128-66E7-1F33-16977579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501" y="1760022"/>
            <a:ext cx="7542008" cy="4351338"/>
          </a:xfrm>
        </p:spPr>
      </p:pic>
    </p:spTree>
    <p:extLst>
      <p:ext uri="{BB962C8B-B14F-4D97-AF65-F5344CB8AC3E}">
        <p14:creationId xmlns:p14="http://schemas.microsoft.com/office/powerpoint/2010/main" val="24161361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009-B09F-46C4-59EA-16589A3C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AF0F9-DABE-6537-8D9D-300A6B1D2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014" y="1825625"/>
            <a:ext cx="7384363" cy="4351338"/>
          </a:xfrm>
        </p:spPr>
      </p:pic>
    </p:spTree>
    <p:extLst>
      <p:ext uri="{BB962C8B-B14F-4D97-AF65-F5344CB8AC3E}">
        <p14:creationId xmlns:p14="http://schemas.microsoft.com/office/powerpoint/2010/main" val="18150736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EAE6-55E6-4A11-C4C6-EC5B8DB3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42E52A-D7B2-9819-AEC7-7F7B3E95A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858" y="1591297"/>
            <a:ext cx="7618309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860F5-D159-5EB7-123E-C6CAA89E0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764" y="1591297"/>
            <a:ext cx="388674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66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B0E9-1314-2608-B5AE-F75B2180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0.00015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1A7E0D-A075-9C37-442E-5229CAE53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581" y="1690688"/>
            <a:ext cx="7396583" cy="4351338"/>
          </a:xfrm>
        </p:spPr>
      </p:pic>
    </p:spTree>
    <p:extLst>
      <p:ext uri="{BB962C8B-B14F-4D97-AF65-F5344CB8AC3E}">
        <p14:creationId xmlns:p14="http://schemas.microsoft.com/office/powerpoint/2010/main" val="6131382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5093-5C83-7561-EF00-D02F3942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DDD6E-CE98-52A4-2FDE-ED9C8D324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08" y="1642745"/>
            <a:ext cx="7258903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969E8A-EFEA-0171-D333-C5ABF215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07" y="1792972"/>
            <a:ext cx="419158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F69A-57C4-97E0-749F-6724587B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DDB14-C28A-382D-B1C3-BD7C17632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759" y="1908752"/>
            <a:ext cx="4199682" cy="4351338"/>
          </a:xfrm>
        </p:spPr>
      </p:pic>
    </p:spTree>
    <p:extLst>
      <p:ext uri="{BB962C8B-B14F-4D97-AF65-F5344CB8AC3E}">
        <p14:creationId xmlns:p14="http://schemas.microsoft.com/office/powerpoint/2010/main" val="25363309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5C65-E4E7-3DAC-2FE1-DECC3860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0.00015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1FD0A-12D5-385E-0ED6-DA8A55028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31" y="1556345"/>
            <a:ext cx="77211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EBD6C-1641-0F81-283A-1332EA1B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264" y="2342929"/>
            <a:ext cx="3812618" cy="26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643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C6FD-341D-39CA-D7D1-B9581CB2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0.00018 –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Run2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47BCD0-358B-3321-B37C-095BBBCCE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335" y="1690688"/>
            <a:ext cx="7896872" cy="4351338"/>
          </a:xfrm>
        </p:spPr>
      </p:pic>
    </p:spTree>
    <p:extLst>
      <p:ext uri="{BB962C8B-B14F-4D97-AF65-F5344CB8AC3E}">
        <p14:creationId xmlns:p14="http://schemas.microsoft.com/office/powerpoint/2010/main" val="42402049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61CD-EF02-0EA1-B246-1658E09A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0.00018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C9BA8-1449-5367-E40F-58C5D025D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300"/>
            <a:ext cx="7727901" cy="4351338"/>
          </a:xfrm>
        </p:spPr>
      </p:pic>
    </p:spTree>
    <p:extLst>
      <p:ext uri="{BB962C8B-B14F-4D97-AF65-F5344CB8AC3E}">
        <p14:creationId xmlns:p14="http://schemas.microsoft.com/office/powerpoint/2010/main" val="20025025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1735-B070-A6B8-AA0A-CC0AF7A0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3D87E-7D77-0FCD-F251-A96130CCF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49" y="1690688"/>
            <a:ext cx="772374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05E1B-6051-DD4C-D073-930C7407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742" y="1765576"/>
            <a:ext cx="362953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9838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763926E-3054-A8DC-A827-5B5E68C74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16" y="120352"/>
            <a:ext cx="5039297" cy="637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1D0586-1596-4FFE-48ED-F7E92349FBBE}"/>
              </a:ext>
            </a:extLst>
          </p:cNvPr>
          <p:cNvSpPr txBox="1"/>
          <p:nvPr/>
        </p:nvSpPr>
        <p:spPr>
          <a:xfrm>
            <a:off x="3995305" y="629982"/>
            <a:ext cx="20438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Paper References</a:t>
            </a:r>
          </a:p>
        </p:txBody>
      </p:sp>
    </p:spTree>
    <p:extLst>
      <p:ext uri="{BB962C8B-B14F-4D97-AF65-F5344CB8AC3E}">
        <p14:creationId xmlns:p14="http://schemas.microsoft.com/office/powerpoint/2010/main" val="92201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3DF-8CFC-0169-0F43-019EC203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C827D5-77AC-4A1F-9E5F-7B893B0A5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7732233" cy="4351338"/>
          </a:xfrm>
        </p:spPr>
      </p:pic>
    </p:spTree>
    <p:extLst>
      <p:ext uri="{BB962C8B-B14F-4D97-AF65-F5344CB8AC3E}">
        <p14:creationId xmlns:p14="http://schemas.microsoft.com/office/powerpoint/2010/main" val="1017915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6E07-F653-5F29-03C9-10E42908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48414B-D281-8A9E-23C6-23D9EC1D0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929" y="1690688"/>
            <a:ext cx="7755559" cy="4351338"/>
          </a:xfrm>
        </p:spPr>
      </p:pic>
    </p:spTree>
    <p:extLst>
      <p:ext uri="{BB962C8B-B14F-4D97-AF65-F5344CB8AC3E}">
        <p14:creationId xmlns:p14="http://schemas.microsoft.com/office/powerpoint/2010/main" val="163552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F7AD-FFCE-E9CA-E4A3-2F979545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53E564-01AF-5C9C-1DA4-C2E502CDF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762" y="1921222"/>
            <a:ext cx="7815712" cy="4351338"/>
          </a:xfrm>
        </p:spPr>
      </p:pic>
    </p:spTree>
    <p:extLst>
      <p:ext uri="{BB962C8B-B14F-4D97-AF65-F5344CB8AC3E}">
        <p14:creationId xmlns:p14="http://schemas.microsoft.com/office/powerpoint/2010/main" val="19913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16B1-96CA-DE15-269C-3AE8F4AAC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MgNiO</a:t>
            </a:r>
            <a:r>
              <a:rPr lang="en-US" dirty="0"/>
              <a:t>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70286-4F8B-22C9-DEC2-AA8E9EDAC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7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98C8-AB82-7610-4E05-A69CE3A9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F02DB-83CA-07B1-0178-E15AC3D01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821" y="1887970"/>
            <a:ext cx="7689775" cy="4351338"/>
          </a:xfrm>
        </p:spPr>
      </p:pic>
    </p:spTree>
    <p:extLst>
      <p:ext uri="{BB962C8B-B14F-4D97-AF65-F5344CB8AC3E}">
        <p14:creationId xmlns:p14="http://schemas.microsoft.com/office/powerpoint/2010/main" val="116530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74E3-2B5F-7FCB-ECEB-BDACD7C3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5673E1-4ED2-A220-6DBF-93CB25380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525" y="1721716"/>
            <a:ext cx="7728805" cy="4351338"/>
          </a:xfrm>
        </p:spPr>
      </p:pic>
    </p:spTree>
    <p:extLst>
      <p:ext uri="{BB962C8B-B14F-4D97-AF65-F5344CB8AC3E}">
        <p14:creationId xmlns:p14="http://schemas.microsoft.com/office/powerpoint/2010/main" val="2244263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6E07-7A03-C45D-CA9E-A650DDCB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6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0422B-24A8-1841-066A-9EB82BD83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752"/>
            <a:ext cx="7731118" cy="4351338"/>
          </a:xfrm>
        </p:spPr>
      </p:pic>
    </p:spTree>
    <p:extLst>
      <p:ext uri="{BB962C8B-B14F-4D97-AF65-F5344CB8AC3E}">
        <p14:creationId xmlns:p14="http://schemas.microsoft.com/office/powerpoint/2010/main" val="15637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C2F6A-482F-2930-B34D-AFC412D3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7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200BFB-F2AF-D194-6432-D5325BF8C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877" y="1921221"/>
            <a:ext cx="7713735" cy="4351338"/>
          </a:xfrm>
        </p:spPr>
      </p:pic>
    </p:spTree>
    <p:extLst>
      <p:ext uri="{BB962C8B-B14F-4D97-AF65-F5344CB8AC3E}">
        <p14:creationId xmlns:p14="http://schemas.microsoft.com/office/powerpoint/2010/main" val="1581709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CC87-E2B8-7EED-7AF0-E37C36E8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8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2002D1-47B6-26E5-F908-39353B3F0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988" y="1873250"/>
            <a:ext cx="7798774" cy="4351338"/>
          </a:xfrm>
        </p:spPr>
      </p:pic>
    </p:spTree>
    <p:extLst>
      <p:ext uri="{BB962C8B-B14F-4D97-AF65-F5344CB8AC3E}">
        <p14:creationId xmlns:p14="http://schemas.microsoft.com/office/powerpoint/2010/main" val="16605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E74F-BA8E-36FC-5120-686B69BE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9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F6F7BF-5C37-B189-2D66-A915B4712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7562"/>
            <a:ext cx="7687708" cy="4351338"/>
          </a:xfrm>
        </p:spPr>
      </p:pic>
    </p:spTree>
    <p:extLst>
      <p:ext uri="{BB962C8B-B14F-4D97-AF65-F5344CB8AC3E}">
        <p14:creationId xmlns:p14="http://schemas.microsoft.com/office/powerpoint/2010/main" val="3525991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778A-DACC-E963-9BD5-61602956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10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7BAF26-80F8-4756-3326-3546086F4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7142"/>
            <a:ext cx="7677003" cy="4351338"/>
          </a:xfrm>
        </p:spPr>
      </p:pic>
    </p:spTree>
    <p:extLst>
      <p:ext uri="{BB962C8B-B14F-4D97-AF65-F5344CB8AC3E}">
        <p14:creationId xmlns:p14="http://schemas.microsoft.com/office/powerpoint/2010/main" val="699497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CDC9-F3E2-3A47-2AE3-D239FD1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Avg Runs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B9F0EE-F498-E43A-51E7-AE07A1609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038" y="1906588"/>
            <a:ext cx="77329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71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9EFD-CCC2-5303-2F94-76CFC16F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500K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4776AD-79B1-4C19-A652-A1EBCF00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809" y="1867189"/>
            <a:ext cx="4196782" cy="4351338"/>
          </a:xfrm>
        </p:spPr>
      </p:pic>
    </p:spTree>
    <p:extLst>
      <p:ext uri="{BB962C8B-B14F-4D97-AF65-F5344CB8AC3E}">
        <p14:creationId xmlns:p14="http://schemas.microsoft.com/office/powerpoint/2010/main" val="3488735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73A1-4CE2-56EC-CB38-D128E964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84747-D0B0-D5CD-41CA-0725C1DE8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196" y="1825625"/>
            <a:ext cx="7666154" cy="4351338"/>
          </a:xfrm>
        </p:spPr>
      </p:pic>
    </p:spTree>
    <p:extLst>
      <p:ext uri="{BB962C8B-B14F-4D97-AF65-F5344CB8AC3E}">
        <p14:creationId xmlns:p14="http://schemas.microsoft.com/office/powerpoint/2010/main" val="90094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47EA6-8698-E63D-9CFD-0BCD4751E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97AE-623A-625D-0AE9-DF9C4866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839250-6CBD-0F82-1D04-8E75DF402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84" y="1150566"/>
            <a:ext cx="9504592" cy="5550272"/>
          </a:xfrm>
        </p:spPr>
      </p:pic>
    </p:spTree>
    <p:extLst>
      <p:ext uri="{BB962C8B-B14F-4D97-AF65-F5344CB8AC3E}">
        <p14:creationId xmlns:p14="http://schemas.microsoft.com/office/powerpoint/2010/main" val="1105899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76C3-4C02-21E1-D2CE-E21BB29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2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E29313-DE17-F545-52B1-6AF2A42D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187"/>
            <a:ext cx="7664102" cy="4351338"/>
          </a:xfrm>
        </p:spPr>
      </p:pic>
    </p:spTree>
    <p:extLst>
      <p:ext uri="{BB962C8B-B14F-4D97-AF65-F5344CB8AC3E}">
        <p14:creationId xmlns:p14="http://schemas.microsoft.com/office/powerpoint/2010/main" val="3496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C56A-257B-C1CC-831F-7E5AFFE9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3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1253D7-0077-27E3-F99F-1BAEE221D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0375"/>
            <a:ext cx="7596924" cy="4351338"/>
          </a:xfrm>
        </p:spPr>
      </p:pic>
    </p:spTree>
    <p:extLst>
      <p:ext uri="{BB962C8B-B14F-4D97-AF65-F5344CB8AC3E}">
        <p14:creationId xmlns:p14="http://schemas.microsoft.com/office/powerpoint/2010/main" val="1895181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0629-BE3E-7506-C60D-2610AC23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C2C1D-3943-99CC-B52A-7FF4F60CB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1812"/>
            <a:ext cx="7762125" cy="4351338"/>
          </a:xfrm>
        </p:spPr>
      </p:pic>
    </p:spTree>
    <p:extLst>
      <p:ext uri="{BB962C8B-B14F-4D97-AF65-F5344CB8AC3E}">
        <p14:creationId xmlns:p14="http://schemas.microsoft.com/office/powerpoint/2010/main" val="2560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80E7-5B46-4EE9-7DAF-868B0555C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3B4CF-C71E-E102-125C-54CCEEE9C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037" y="1894292"/>
            <a:ext cx="7638557" cy="4351338"/>
          </a:xfrm>
        </p:spPr>
      </p:pic>
    </p:spTree>
    <p:extLst>
      <p:ext uri="{BB962C8B-B14F-4D97-AF65-F5344CB8AC3E}">
        <p14:creationId xmlns:p14="http://schemas.microsoft.com/office/powerpoint/2010/main" val="1047082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F394-6806-485D-EA45-5829302E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Avg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2E01E-1BDF-6B42-FEA1-65A2340AE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88" y="1829695"/>
            <a:ext cx="5757785" cy="32376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12DA3E-E43C-C387-FE88-58510B63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25" y="1810197"/>
            <a:ext cx="5758534" cy="32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77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9E46-928E-90A3-0B62-2BFABA8C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700K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F5BCE-2A4C-C7FD-FB79-4F88E44BB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8588"/>
            <a:ext cx="4224375" cy="4351338"/>
          </a:xfrm>
        </p:spPr>
      </p:pic>
    </p:spTree>
    <p:extLst>
      <p:ext uri="{BB962C8B-B14F-4D97-AF65-F5344CB8AC3E}">
        <p14:creationId xmlns:p14="http://schemas.microsoft.com/office/powerpoint/2010/main" val="953454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E756-B269-2184-6F73-9EDFE432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8ACA0-D3DE-26C9-CAB9-C8194C087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189"/>
            <a:ext cx="7788791" cy="4351338"/>
          </a:xfrm>
        </p:spPr>
      </p:pic>
    </p:spTree>
    <p:extLst>
      <p:ext uri="{BB962C8B-B14F-4D97-AF65-F5344CB8AC3E}">
        <p14:creationId xmlns:p14="http://schemas.microsoft.com/office/powerpoint/2010/main" val="3145083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4B53-985B-C356-395E-1A7224CB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C7B92-DF78-BF2F-5A04-064F75CDE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41" y="1763280"/>
            <a:ext cx="7677372" cy="4351338"/>
          </a:xfrm>
        </p:spPr>
      </p:pic>
    </p:spTree>
    <p:extLst>
      <p:ext uri="{BB962C8B-B14F-4D97-AF65-F5344CB8AC3E}">
        <p14:creationId xmlns:p14="http://schemas.microsoft.com/office/powerpoint/2010/main" val="2997542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86AE-44C3-E16C-0D46-CDD77D0B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B929E-6B8A-A3B2-C21B-CEFD04139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784" y="1879658"/>
            <a:ext cx="7729051" cy="4351338"/>
          </a:xfrm>
        </p:spPr>
      </p:pic>
    </p:spTree>
    <p:extLst>
      <p:ext uri="{BB962C8B-B14F-4D97-AF65-F5344CB8AC3E}">
        <p14:creationId xmlns:p14="http://schemas.microsoft.com/office/powerpoint/2010/main" val="3255864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1FC9-0715-A302-571B-26C13FE7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FD5C3-7BE9-A3F8-AC89-AACA0BB0D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967" y="1804843"/>
            <a:ext cx="7880756" cy="4351338"/>
          </a:xfrm>
        </p:spPr>
      </p:pic>
    </p:spTree>
    <p:extLst>
      <p:ext uri="{BB962C8B-B14F-4D97-AF65-F5344CB8AC3E}">
        <p14:creationId xmlns:p14="http://schemas.microsoft.com/office/powerpoint/2010/main" val="387244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D711-2FF7-E97B-4AC4-594A0D14C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F163-42EF-7171-1770-62678818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Plot of k(w) versus F-values for Temp = </a:t>
            </a:r>
            <a:r>
              <a:rPr lang="en-US" sz="3600" dirty="0" err="1"/>
              <a:t>300K</a:t>
            </a:r>
            <a:r>
              <a:rPr lang="en-US" sz="3600" dirty="0"/>
              <a:t> (Zoom In)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89F31F-DF84-B7F0-D388-46E83F07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39" y="1275774"/>
            <a:ext cx="9296322" cy="5417040"/>
          </a:xfrm>
        </p:spPr>
      </p:pic>
    </p:spTree>
    <p:extLst>
      <p:ext uri="{BB962C8B-B14F-4D97-AF65-F5344CB8AC3E}">
        <p14:creationId xmlns:p14="http://schemas.microsoft.com/office/powerpoint/2010/main" val="2289415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5206-99A1-7161-E711-6AD4BC0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D7CB34-B95A-2DE3-AE77-D433F3012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988" y="1882775"/>
            <a:ext cx="7755374" cy="4351338"/>
          </a:xfrm>
        </p:spPr>
      </p:pic>
    </p:spTree>
    <p:extLst>
      <p:ext uri="{BB962C8B-B14F-4D97-AF65-F5344CB8AC3E}">
        <p14:creationId xmlns:p14="http://schemas.microsoft.com/office/powerpoint/2010/main" val="2996701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86FF-0FFD-3BCC-D4A1-B0B0AF64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Avg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5F44CF-FA09-3428-099E-D76E5A8D8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589" y="2092324"/>
            <a:ext cx="5834091" cy="32988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E6D34-6BEE-A42E-09B2-7A5B7F88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80" y="2057398"/>
            <a:ext cx="5807922" cy="32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02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0B72-6FEB-341B-F3F5-39A5EE17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900K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3DCB0-650F-7726-F9C1-521CB250B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326" y="1929534"/>
            <a:ext cx="4077237" cy="4351338"/>
          </a:xfrm>
        </p:spPr>
      </p:pic>
    </p:spTree>
    <p:extLst>
      <p:ext uri="{BB962C8B-B14F-4D97-AF65-F5344CB8AC3E}">
        <p14:creationId xmlns:p14="http://schemas.microsoft.com/office/powerpoint/2010/main" val="1384322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8D08-9C67-A717-A1FC-7EAECF2B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2C847B-89CA-C9D0-1011-CF073C732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897" y="1846407"/>
            <a:ext cx="7794932" cy="4351338"/>
          </a:xfrm>
        </p:spPr>
      </p:pic>
    </p:spTree>
    <p:extLst>
      <p:ext uri="{BB962C8B-B14F-4D97-AF65-F5344CB8AC3E}">
        <p14:creationId xmlns:p14="http://schemas.microsoft.com/office/powerpoint/2010/main" val="2832379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19B6-6BE3-8DD0-5AAF-6920BE23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DC84A-38EE-EDF8-DB74-A304C3B24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407"/>
            <a:ext cx="7726481" cy="4351338"/>
          </a:xfrm>
        </p:spPr>
      </p:pic>
    </p:spTree>
    <p:extLst>
      <p:ext uri="{BB962C8B-B14F-4D97-AF65-F5344CB8AC3E}">
        <p14:creationId xmlns:p14="http://schemas.microsoft.com/office/powerpoint/2010/main" val="644310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9304F-9A73-D5B9-8762-FC7914E9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C1BC3-CE35-8018-FBF1-BFE386BDE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521" y="1965470"/>
            <a:ext cx="7750820" cy="4351338"/>
          </a:xfrm>
        </p:spPr>
      </p:pic>
    </p:spTree>
    <p:extLst>
      <p:ext uri="{BB962C8B-B14F-4D97-AF65-F5344CB8AC3E}">
        <p14:creationId xmlns:p14="http://schemas.microsoft.com/office/powerpoint/2010/main" val="4247281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D444-70C4-B011-7DCE-883B5B44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26723-614C-4F12-5BBB-2ADA28E9F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595" y="1784061"/>
            <a:ext cx="7681864" cy="4351338"/>
          </a:xfrm>
        </p:spPr>
      </p:pic>
    </p:spTree>
    <p:extLst>
      <p:ext uri="{BB962C8B-B14F-4D97-AF65-F5344CB8AC3E}">
        <p14:creationId xmlns:p14="http://schemas.microsoft.com/office/powerpoint/2010/main" val="2551425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C1FF-D69C-E46C-77BB-BA2EC7B3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0F214-0B84-CEDA-872B-CE5797536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103" y="1849437"/>
            <a:ext cx="7754043" cy="4351338"/>
          </a:xfrm>
        </p:spPr>
      </p:pic>
    </p:spTree>
    <p:extLst>
      <p:ext uri="{BB962C8B-B14F-4D97-AF65-F5344CB8AC3E}">
        <p14:creationId xmlns:p14="http://schemas.microsoft.com/office/powerpoint/2010/main" val="315019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A719-7E9C-7B61-0B83-8E2BF29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Avg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7C17BA-D8FB-7E4D-F273-9715FA9CA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47" y="2046952"/>
            <a:ext cx="5788454" cy="32879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15400-FC71-43E9-EA8D-4F7A8E0C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31" y="2046952"/>
            <a:ext cx="5772924" cy="328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1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DDDDB2-A6C8-5B83-77FF-9D42FA8D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13" y="1844675"/>
            <a:ext cx="7880350" cy="44497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B77BE-CB62-1EA1-E9DC-9E716AA5A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90050" y="1844675"/>
            <a:ext cx="1554163" cy="44497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55BFF-6962-7BF3-C53B-4BF3A22A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0.000035 with 10 runs</a:t>
            </a:r>
          </a:p>
        </p:txBody>
      </p:sp>
    </p:spTree>
    <p:extLst>
      <p:ext uri="{BB962C8B-B14F-4D97-AF65-F5344CB8AC3E}">
        <p14:creationId xmlns:p14="http://schemas.microsoft.com/office/powerpoint/2010/main" val="205416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827-5278-7D4C-C3EF-867ED870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6F953-13C2-CE84-AEC2-760187CDF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412" y="1865039"/>
            <a:ext cx="7327382" cy="4351338"/>
          </a:xfrm>
        </p:spPr>
      </p:pic>
    </p:spTree>
    <p:extLst>
      <p:ext uri="{BB962C8B-B14F-4D97-AF65-F5344CB8AC3E}">
        <p14:creationId xmlns:p14="http://schemas.microsoft.com/office/powerpoint/2010/main" val="238020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1CCB5-AC3C-0F64-01AB-422E182E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EA1F76-B3D7-1733-4F51-D04E5AE54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038" y="1844675"/>
            <a:ext cx="7899400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D7435-0E1C-F958-E826-55D43160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273" y="1844675"/>
            <a:ext cx="1535689" cy="427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0DEE0-C827-753B-B738-665CD490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0.000005 with 10 runs</a:t>
            </a:r>
          </a:p>
        </p:txBody>
      </p:sp>
    </p:spTree>
    <p:extLst>
      <p:ext uri="{BB962C8B-B14F-4D97-AF65-F5344CB8AC3E}">
        <p14:creationId xmlns:p14="http://schemas.microsoft.com/office/powerpoint/2010/main" val="940149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5A551D2-4869-4154-9F98-CB9BFA1DC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75" y="1844675"/>
            <a:ext cx="7897813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A329F-E60D-215A-31BA-74781B79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075" y="1844675"/>
            <a:ext cx="1677988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D3626-8005-575A-E9DC-AC05F02F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0.00007 with 10 runs</a:t>
            </a:r>
          </a:p>
        </p:txBody>
      </p:sp>
    </p:spTree>
    <p:extLst>
      <p:ext uri="{BB962C8B-B14F-4D97-AF65-F5344CB8AC3E}">
        <p14:creationId xmlns:p14="http://schemas.microsoft.com/office/powerpoint/2010/main" val="1235875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C90EA1-A65C-6E6C-1B3E-FEB0CA4DA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863" y="1844675"/>
            <a:ext cx="7740650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360D2-568F-18B8-0049-6BD84C4F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0" y="1844675"/>
            <a:ext cx="175736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9156F-356F-A47C-490A-7553D3955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0.0001 with 10 runs</a:t>
            </a:r>
          </a:p>
        </p:txBody>
      </p:sp>
    </p:spTree>
    <p:extLst>
      <p:ext uri="{BB962C8B-B14F-4D97-AF65-F5344CB8AC3E}">
        <p14:creationId xmlns:p14="http://schemas.microsoft.com/office/powerpoint/2010/main" val="4253139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96421-9674-0FF9-AF16-E88E0851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7" y="1844675"/>
            <a:ext cx="7807325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FD11E-0D7A-46E2-B548-60E6E5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1844675"/>
            <a:ext cx="1792288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0B8E7-AAED-5F3F-4577-EF6602BD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0.00014 with 10 runs</a:t>
            </a:r>
          </a:p>
        </p:txBody>
      </p:sp>
    </p:spTree>
    <p:extLst>
      <p:ext uri="{BB962C8B-B14F-4D97-AF65-F5344CB8AC3E}">
        <p14:creationId xmlns:p14="http://schemas.microsoft.com/office/powerpoint/2010/main" val="4206843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C066-CE98-308F-F7C9-F388ECE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at T=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4FD43-85D3-EB63-7BA0-9792F63DC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820" y="1199920"/>
            <a:ext cx="9484360" cy="5459643"/>
          </a:xfrm>
        </p:spPr>
      </p:pic>
    </p:spTree>
    <p:extLst>
      <p:ext uri="{BB962C8B-B14F-4D97-AF65-F5344CB8AC3E}">
        <p14:creationId xmlns:p14="http://schemas.microsoft.com/office/powerpoint/2010/main" val="454672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D10F7-EBB1-C412-C319-7D9729C22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885825"/>
            <a:ext cx="7018338" cy="3970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1B669-95B3-1A18-BCD3-58017AEE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888" y="885825"/>
            <a:ext cx="3813175" cy="3970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EE89D-5837-A040-287F-DD7DAF93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0.0002 with 2 runs</a:t>
            </a:r>
          </a:p>
        </p:txBody>
      </p:sp>
    </p:spTree>
    <p:extLst>
      <p:ext uri="{BB962C8B-B14F-4D97-AF65-F5344CB8AC3E}">
        <p14:creationId xmlns:p14="http://schemas.microsoft.com/office/powerpoint/2010/main" val="924576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2E676F-95A5-0806-E0A0-6297E8E42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830263"/>
            <a:ext cx="7140575" cy="40782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2E8DA-C26D-74BE-F3A0-F943EDD4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830263"/>
            <a:ext cx="3689350" cy="4078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2AD2C4-1C03-4E2B-5001-BAD1363D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0.0004 with 2 runs</a:t>
            </a:r>
          </a:p>
        </p:txBody>
      </p:sp>
    </p:spTree>
    <p:extLst>
      <p:ext uri="{BB962C8B-B14F-4D97-AF65-F5344CB8AC3E}">
        <p14:creationId xmlns:p14="http://schemas.microsoft.com/office/powerpoint/2010/main" val="3500796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3835D-B832-CE2C-2AAD-C175C56A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793750"/>
            <a:ext cx="7326313" cy="41544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BC337-0230-1812-7986-D03B146E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863" y="793750"/>
            <a:ext cx="3503613" cy="4154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766FB-5567-82D5-5479-046621C5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F = 0.0008 with 2 runs</a:t>
            </a:r>
          </a:p>
        </p:txBody>
      </p:sp>
    </p:spTree>
    <p:extLst>
      <p:ext uri="{BB962C8B-B14F-4D97-AF65-F5344CB8AC3E}">
        <p14:creationId xmlns:p14="http://schemas.microsoft.com/office/powerpoint/2010/main" val="712925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47EA6-8698-E63D-9CFD-0BCD4751E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97AE-623A-625D-0AE9-DF9C4866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839250-6CBD-0F82-1D04-8E75DF402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84" y="1150566"/>
            <a:ext cx="9504592" cy="5550272"/>
          </a:xfrm>
        </p:spPr>
      </p:pic>
    </p:spTree>
    <p:extLst>
      <p:ext uri="{BB962C8B-B14F-4D97-AF65-F5344CB8AC3E}">
        <p14:creationId xmlns:p14="http://schemas.microsoft.com/office/powerpoint/2010/main" val="999750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D711-2FF7-E97B-4AC4-594A0D14C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F163-42EF-7171-1770-62678818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Plot of k(w) versus F-values for Temp = </a:t>
            </a:r>
            <a:r>
              <a:rPr lang="en-US" sz="3600" dirty="0" err="1"/>
              <a:t>300K</a:t>
            </a:r>
            <a:r>
              <a:rPr lang="en-US" sz="3600" dirty="0"/>
              <a:t> (Zoom In)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89F31F-DF84-B7F0-D388-46E83F07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39" y="1275774"/>
            <a:ext cx="9296322" cy="5417040"/>
          </a:xfrm>
        </p:spPr>
      </p:pic>
    </p:spTree>
    <p:extLst>
      <p:ext uri="{BB962C8B-B14F-4D97-AF65-F5344CB8AC3E}">
        <p14:creationId xmlns:p14="http://schemas.microsoft.com/office/powerpoint/2010/main" val="47271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F4A5-1638-C019-1548-361C6856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98975-8739-44D2-91E0-88975BA7B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45" y="1495356"/>
            <a:ext cx="8441405" cy="4997519"/>
          </a:xfrm>
        </p:spPr>
      </p:pic>
    </p:spTree>
    <p:extLst>
      <p:ext uri="{BB962C8B-B14F-4D97-AF65-F5344CB8AC3E}">
        <p14:creationId xmlns:p14="http://schemas.microsoft.com/office/powerpoint/2010/main" val="187758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96421-9674-0FF9-AF16-E88E0851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7" y="1844675"/>
            <a:ext cx="7807325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FD11E-0D7A-46E2-B548-60E6E5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1844675"/>
            <a:ext cx="1792288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0B8E7-AAED-5F3F-4577-EF6602BD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F = 0.00014 with 10 runs</a:t>
            </a:r>
          </a:p>
        </p:txBody>
      </p:sp>
    </p:spTree>
    <p:extLst>
      <p:ext uri="{BB962C8B-B14F-4D97-AF65-F5344CB8AC3E}">
        <p14:creationId xmlns:p14="http://schemas.microsoft.com/office/powerpoint/2010/main" val="306698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100K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2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2D0D5-CB97-F651-353F-F434AC01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52" y="1490608"/>
            <a:ext cx="7310069" cy="4351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A43076-4892-0DB2-965B-A33383A8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456" y="1755409"/>
            <a:ext cx="3873230" cy="36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51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96421-9674-0FF9-AF16-E88E0851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7" y="1844675"/>
            <a:ext cx="7807325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FD11E-0D7A-46E2-B548-60E6E5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1844675"/>
            <a:ext cx="1792288" cy="44497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251E02-52D7-DB11-52C3-1603B810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4" y="365125"/>
            <a:ext cx="10721866" cy="1325563"/>
          </a:xfr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10 runs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62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500K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2 runs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916690-3D2F-D648-5E7E-5438DBF5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71625"/>
            <a:ext cx="7524182" cy="4391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8B9BD-AFF5-0790-2322-8BC09AE4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082" y="1913546"/>
            <a:ext cx="3357052" cy="34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2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dirty="0" err="1"/>
              <a:t>7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5 runs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67B0E-67B0-AE63-B199-974E2CF7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62" y="1690688"/>
            <a:ext cx="7051709" cy="39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304C17-F584-58F4-C6AF-D742DCC4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933" y="1774432"/>
            <a:ext cx="2579504" cy="36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80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5 runs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59EFDF-6DE6-0B16-8479-F06154DBD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78" y="1635125"/>
            <a:ext cx="7598605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41B9F-2AA6-DDF7-C1BB-4B7A0E16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101" y="1560119"/>
            <a:ext cx="2868981" cy="42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14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0.0002 with 3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FAED20-2391-FF24-51FE-767FC8ED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90" y="1587407"/>
            <a:ext cx="7592923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37378-56B4-CEEE-2888-444ED27C0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016" y="1840909"/>
            <a:ext cx="3727979" cy="35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50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</a:t>
            </a:r>
            <a:r>
              <a:rPr lang="en-US" dirty="0"/>
              <a:t>4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A36AFD-0840-7F6E-B38A-DD28E4C49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45" y="1690688"/>
            <a:ext cx="7475785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46F14-2681-C506-769D-853EAB27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309" y="1962486"/>
            <a:ext cx="3912021" cy="34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0C-0A65-73C0-53F9-7136D02F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155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900K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B89883-DA5A-961E-8AC4-1648F0A84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044" y="1561787"/>
            <a:ext cx="7580488" cy="4351338"/>
          </a:xfrm>
        </p:spPr>
      </p:pic>
    </p:spTree>
    <p:extLst>
      <p:ext uri="{BB962C8B-B14F-4D97-AF65-F5344CB8AC3E}">
        <p14:creationId xmlns:p14="http://schemas.microsoft.com/office/powerpoint/2010/main" val="938303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A569-E07A-ED9E-179D-C80C9EB97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916"/>
            <a:ext cx="11273444" cy="1325563"/>
          </a:xfrm>
        </p:spPr>
        <p:txBody>
          <a:bodyPr/>
          <a:lstStyle/>
          <a:p>
            <a:r>
              <a:rPr lang="en-US" dirty="0"/>
              <a:t>3D Plot of k(w) versus Temp(K) using F = 0.00014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9163B-ED38-3F48-713F-49065D0CD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6" y="1288026"/>
            <a:ext cx="5686344" cy="5455058"/>
          </a:xfrm>
        </p:spPr>
      </p:pic>
    </p:spTree>
    <p:extLst>
      <p:ext uri="{BB962C8B-B14F-4D97-AF65-F5344CB8AC3E}">
        <p14:creationId xmlns:p14="http://schemas.microsoft.com/office/powerpoint/2010/main" val="325419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228B-0239-79C3-A224-C4410DFD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Plot K(w) versus Temp using Optimized F-values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57C806-1D6E-6A58-B9DB-7FF3D8FCE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228" y="1727090"/>
            <a:ext cx="7193027" cy="4351338"/>
          </a:xfrm>
        </p:spPr>
      </p:pic>
    </p:spTree>
    <p:extLst>
      <p:ext uri="{BB962C8B-B14F-4D97-AF65-F5344CB8AC3E}">
        <p14:creationId xmlns:p14="http://schemas.microsoft.com/office/powerpoint/2010/main" val="2975206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E66C-DD4B-1BEB-F8EE-D1AE50C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150813"/>
            <a:ext cx="10515600" cy="1325563"/>
          </a:xfrm>
        </p:spPr>
        <p:txBody>
          <a:bodyPr/>
          <a:lstStyle/>
          <a:p>
            <a:r>
              <a:rPr lang="en-US" dirty="0"/>
              <a:t>Plot of k(w) versus Temp(K) with F = 0.00014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BCDE2-9456-D816-686B-0D497C04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87" y="1219747"/>
            <a:ext cx="9366736" cy="54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537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0.000035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316DD-1F0F-5BB9-F739-11E957F99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18" y="1766504"/>
            <a:ext cx="780646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C100E-F7B5-4D71-59DC-4AEC5324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08" y="1846997"/>
            <a:ext cx="3677926" cy="37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66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5032-EF25-B8BF-6099-66092B463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100K – F = 0.00005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30DBDF-9D25-F68B-EAE0-7F7F7DBD5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720" y="1690688"/>
            <a:ext cx="753921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B9A38-CE7D-07B9-5A96-31129878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83" y="1966894"/>
            <a:ext cx="3138331" cy="361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5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0.00007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6D6819-3CC8-E81C-FF8A-55B4D575D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42" y="1690688"/>
            <a:ext cx="7626538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991A1-F373-1207-60AD-3F2465D9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101" y="1648811"/>
            <a:ext cx="38576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05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0973-8A50-C5F4-F835-0CD0B899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0.00009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BC8D7-28A4-0CDC-F9F4-5B7A4B001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446" y="1690688"/>
            <a:ext cx="765556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B2B9E0-B6B9-FB93-B3E0-BD58DAF0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56" y="1589142"/>
            <a:ext cx="3521239" cy="40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658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6AEC95-1E2E-3CF6-DB86-69963545B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898" y="1510315"/>
            <a:ext cx="7617789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75EF8-E425-B3D9-2255-80F55115B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574" y="1468615"/>
            <a:ext cx="3839297" cy="40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43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C649-4114-CF50-E2FE-9D98B1D1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B6814-B4FE-2F0B-445B-8456056F9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15" y="1589142"/>
            <a:ext cx="7989341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EA41A-DB10-A33E-47ED-EC21807F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01" y="1690688"/>
            <a:ext cx="3585184" cy="37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45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0.00014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41E9BB-9DB6-08D6-4E9B-5D4EB0D00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311" y="1690688"/>
            <a:ext cx="764392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763BA-A189-3674-EECA-83ABA1D8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38" y="1832557"/>
            <a:ext cx="3534795" cy="37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067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100K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C5212-4E2F-06E1-230C-98AFE7DCE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095" y="2188255"/>
            <a:ext cx="3686760" cy="3663110"/>
          </a:xfrm>
        </p:spPr>
        <p:txBody>
          <a:bodyPr>
            <a:normAutofit/>
          </a:bodyPr>
          <a:lstStyle/>
          <a:p>
            <a:r>
              <a:rPr lang="en-US" sz="1800" dirty="0"/>
              <a:t>Thoughts: Optimize may be either around 0.00005 or 0.0001</a:t>
            </a:r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AD01FC-3102-1DD5-F42E-951F9365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4" y="1546745"/>
            <a:ext cx="8061708" cy="49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5 runs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59EFDF-6DE6-0B16-8479-F06154DBD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78" y="1635125"/>
            <a:ext cx="7598605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41B9F-2AA6-DDF7-C1BB-4B7A0E16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101" y="1560119"/>
            <a:ext cx="2868981" cy="42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7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D023-0CF9-5A83-AF74-3C6EE3AA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127000"/>
            <a:ext cx="10515600" cy="1325563"/>
          </a:xfrm>
        </p:spPr>
        <p:txBody>
          <a:bodyPr/>
          <a:lstStyle/>
          <a:p>
            <a:r>
              <a:rPr lang="en-US" dirty="0"/>
              <a:t>3D Plot  using  Optimized F with all Temp</a:t>
            </a:r>
          </a:p>
        </p:txBody>
      </p:sp>
      <p:pic>
        <p:nvPicPr>
          <p:cNvPr id="1028" name="Picture 4" descr="3D Plot">
            <a:extLst>
              <a:ext uri="{FF2B5EF4-FFF2-40B4-BE49-F238E27FC236}">
                <a16:creationId xmlns:a16="http://schemas.microsoft.com/office/drawing/2014/main" id="{C1346164-FB20-560B-446C-E348967EBA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779" y="1388341"/>
            <a:ext cx="5877518" cy="52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646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0.0002 with 3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FAED20-2391-FF24-51FE-767FC8ED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90" y="1587407"/>
            <a:ext cx="7592923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37378-56B4-CEEE-2888-444ED27C0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016" y="1840909"/>
            <a:ext cx="3727979" cy="35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28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FEFB-DDDF-29C7-25FD-DF3EDA4D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0.0003 with 3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A5869-B483-DB67-A928-95FD18933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4108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260CD-83D1-8C56-0CCA-905DE691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82" y="2149416"/>
            <a:ext cx="342947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17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</a:t>
            </a:r>
            <a:r>
              <a:rPr lang="en-US" dirty="0"/>
              <a:t>4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A36AFD-0840-7F6E-B38A-DD28E4C49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45" y="1690688"/>
            <a:ext cx="7475785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46F14-2681-C506-769D-853EAB27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309" y="1962486"/>
            <a:ext cx="3912021" cy="34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555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730A-D8D2-34FA-BF30-BBF22E5D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900K - Plot for F = 0.000</a:t>
            </a:r>
            <a:r>
              <a:rPr lang="en-US"/>
              <a:t>4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5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94E484-4916-2AD4-A2FC-4CE2C0918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282" y="1690688"/>
            <a:ext cx="7671159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63F41-7062-7BE6-5C5D-E043D707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41" y="1727345"/>
            <a:ext cx="3715268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7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CEA6-2537-C791-BF43-A93FCCFA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0.0005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88CC2-7270-A146-3966-4DC969E21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48" y="1904453"/>
            <a:ext cx="760314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6B394-FA42-29DD-F06A-0F96B151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233" y="2317795"/>
            <a:ext cx="3715268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36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3C91-C7A9-B03C-E8C5-FB138371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0.0006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1C898-A725-D3CD-408D-D09C32832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41" y="1727091"/>
            <a:ext cx="745282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1991D-152E-8236-F8F3-836C4978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205" y="2065939"/>
            <a:ext cx="3514397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947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79D7-A721-6128-E68E-03F6757F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900K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A8075-F525-C924-CE6A-388DE13D7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96" y="1898374"/>
            <a:ext cx="7061285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DB66E-B442-C69C-9F70-E30088D833A6}"/>
              </a:ext>
            </a:extLst>
          </p:cNvPr>
          <p:cNvSpPr txBox="1">
            <a:spLocks/>
          </p:cNvSpPr>
          <p:nvPr/>
        </p:nvSpPr>
        <p:spPr>
          <a:xfrm>
            <a:off x="8137378" y="2453910"/>
            <a:ext cx="3686760" cy="1790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Thoughts: Do more runs at 0.</a:t>
            </a:r>
            <a:r>
              <a:rPr lang="vi-VN" dirty="0"/>
              <a:t>0004</a:t>
            </a:r>
            <a:r>
              <a:rPr lang="en-US" dirty="0"/>
              <a:t> to determine the optimize F-values</a:t>
            </a:r>
          </a:p>
        </p:txBody>
      </p:sp>
    </p:spTree>
    <p:extLst>
      <p:ext uri="{BB962C8B-B14F-4D97-AF65-F5344CB8AC3E}">
        <p14:creationId xmlns:p14="http://schemas.microsoft.com/office/powerpoint/2010/main" val="34769896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827-5278-7D4C-C3EF-867ED870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6F953-13C2-CE84-AEC2-760187CDF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412" y="1865039"/>
            <a:ext cx="7327382" cy="4351338"/>
          </a:xfrm>
        </p:spPr>
      </p:pic>
    </p:spTree>
    <p:extLst>
      <p:ext uri="{BB962C8B-B14F-4D97-AF65-F5344CB8AC3E}">
        <p14:creationId xmlns:p14="http://schemas.microsoft.com/office/powerpoint/2010/main" val="37886621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F4A5-1638-C019-1548-361C6856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98975-8739-44D2-91E0-88975BA7B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45" y="1495356"/>
            <a:ext cx="8441405" cy="4997519"/>
          </a:xfrm>
        </p:spPr>
      </p:pic>
    </p:spTree>
    <p:extLst>
      <p:ext uri="{BB962C8B-B14F-4D97-AF65-F5344CB8AC3E}">
        <p14:creationId xmlns:p14="http://schemas.microsoft.com/office/powerpoint/2010/main" val="1537858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0912-163B-82EE-D4FA-8D4BD5B3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500K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0.00024 with 5 runs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8C05A6-E665-E073-5EB9-55BF5C8AA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845" y="1690688"/>
            <a:ext cx="7591447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0D2714-731F-7AAE-029B-9C743AFF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292" y="1690688"/>
            <a:ext cx="3810532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88FF-D763-3ECA-0171-8A7F77A8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100K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4D46A-DE57-A52D-73F3-6C53B0022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9371"/>
            <a:ext cx="4521607" cy="4351338"/>
          </a:xfrm>
        </p:spPr>
      </p:pic>
    </p:spTree>
    <p:extLst>
      <p:ext uri="{BB962C8B-B14F-4D97-AF65-F5344CB8AC3E}">
        <p14:creationId xmlns:p14="http://schemas.microsoft.com/office/powerpoint/2010/main" val="1166021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28EC-D831-E11D-3DAD-67F633C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dirty="0" err="1"/>
              <a:t>7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0.00032 with 5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56ADF0-B36A-08DA-46C0-E3C0ABB12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12" y="1754444"/>
            <a:ext cx="7700335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56889-2427-0C5F-BF54-9058D6F3C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340" y="1582346"/>
            <a:ext cx="3620005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384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228B-0239-79C3-A224-C4410DFD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Plot K(w) versus Temp using Optimized F-values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57C806-1D6E-6A58-B9DB-7FF3D8FCE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228" y="1727090"/>
            <a:ext cx="7193027" cy="4351338"/>
          </a:xfrm>
        </p:spPr>
      </p:pic>
    </p:spTree>
    <p:extLst>
      <p:ext uri="{BB962C8B-B14F-4D97-AF65-F5344CB8AC3E}">
        <p14:creationId xmlns:p14="http://schemas.microsoft.com/office/powerpoint/2010/main" val="2791610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D023-0CF9-5A83-AF74-3C6EE3AA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127000"/>
            <a:ext cx="10515600" cy="1325563"/>
          </a:xfrm>
        </p:spPr>
        <p:txBody>
          <a:bodyPr/>
          <a:lstStyle/>
          <a:p>
            <a:r>
              <a:rPr lang="en-US" dirty="0"/>
              <a:t>3D Plot  using  Optimized F with all Temp</a:t>
            </a:r>
          </a:p>
        </p:txBody>
      </p:sp>
      <p:pic>
        <p:nvPicPr>
          <p:cNvPr id="1028" name="Picture 4" descr="3D Plot">
            <a:extLst>
              <a:ext uri="{FF2B5EF4-FFF2-40B4-BE49-F238E27FC236}">
                <a16:creationId xmlns:a16="http://schemas.microsoft.com/office/drawing/2014/main" id="{C1346164-FB20-560B-446C-E348967EBA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779" y="1388341"/>
            <a:ext cx="5877518" cy="52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452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70BC-B388-6784-3401-FB728B02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23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100K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9703A4-CA54-1518-D45E-6E8F7C25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58" y="2083416"/>
            <a:ext cx="8288740" cy="45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667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70BC-B388-6784-3401-FB728B02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23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300K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4FA4F-F6AA-3672-935E-E81C8096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70" y="1834269"/>
            <a:ext cx="9034819" cy="48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331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9ECF-EDEA-47AF-3CC0-6819E4C4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500K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1539-E410-89CF-7DAA-671A016D2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290" y="2009282"/>
            <a:ext cx="8058916" cy="4351338"/>
          </a:xfrm>
        </p:spPr>
      </p:pic>
    </p:spTree>
    <p:extLst>
      <p:ext uri="{BB962C8B-B14F-4D97-AF65-F5344CB8AC3E}">
        <p14:creationId xmlns:p14="http://schemas.microsoft.com/office/powerpoint/2010/main" val="19134581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9082-8212-7A6E-3EF7-773F398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700K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61E7E0-BB7B-1CF9-839E-EBB5CB001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407" y="1728071"/>
            <a:ext cx="8076946" cy="4351338"/>
          </a:xfrm>
        </p:spPr>
      </p:pic>
    </p:spTree>
    <p:extLst>
      <p:ext uri="{BB962C8B-B14F-4D97-AF65-F5344CB8AC3E}">
        <p14:creationId xmlns:p14="http://schemas.microsoft.com/office/powerpoint/2010/main" val="2104972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F3EC-E3F6-8163-B03D-481E720B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900K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F1658F4-7291-A1F4-148F-AF74168FE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331" y="1690688"/>
            <a:ext cx="8099637" cy="4351338"/>
          </a:xfrm>
        </p:spPr>
      </p:pic>
    </p:spTree>
    <p:extLst>
      <p:ext uri="{BB962C8B-B14F-4D97-AF65-F5344CB8AC3E}">
        <p14:creationId xmlns:p14="http://schemas.microsoft.com/office/powerpoint/2010/main" val="42348754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2FF8A-739C-2C50-FDCD-0D3AAEA2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34" y="269386"/>
            <a:ext cx="8936421" cy="1325563"/>
          </a:xfrm>
        </p:spPr>
        <p:txBody>
          <a:bodyPr/>
          <a:lstStyle/>
          <a:p>
            <a:r>
              <a:rPr lang="en-US" dirty="0"/>
              <a:t>MFP versus Temp using Optimized F for each Temp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286CB-B2D7-12A3-8B4D-8EBB3071B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8693" y="1112951"/>
            <a:ext cx="6561210" cy="5443375"/>
          </a:xfrm>
        </p:spPr>
      </p:pic>
    </p:spTree>
    <p:extLst>
      <p:ext uri="{BB962C8B-B14F-4D97-AF65-F5344CB8AC3E}">
        <p14:creationId xmlns:p14="http://schemas.microsoft.com/office/powerpoint/2010/main" val="32548810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1BF7-701B-B40D-0EDB-47FE4EF7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GPUMD</a:t>
            </a:r>
            <a:r>
              <a:rPr lang="en-US" dirty="0"/>
              <a:t> – UVA Research Slides (Lazy Version)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35AC2-C566-8FCD-79DE-A12B0A66D615}"/>
              </a:ext>
            </a:extLst>
          </p:cNvPr>
          <p:cNvSpPr txBox="1"/>
          <p:nvPr/>
        </p:nvSpPr>
        <p:spPr>
          <a:xfrm>
            <a:off x="2262100" y="2363185"/>
            <a:ext cx="70273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 err="1"/>
              <a:t>J14</a:t>
            </a:r>
            <a:r>
              <a:rPr lang="en-US" sz="4800" dirty="0"/>
              <a:t> Potential</a:t>
            </a:r>
          </a:p>
          <a:p>
            <a:pPr algn="ctr"/>
            <a:r>
              <a:rPr lang="en-US" sz="4800" dirty="0"/>
              <a:t>Huy Nguyen – Summer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1F3D2-E0FA-A98E-ECB4-FD81A06A428A}"/>
              </a:ext>
            </a:extLst>
          </p:cNvPr>
          <p:cNvSpPr txBox="1"/>
          <p:nvPr/>
        </p:nvSpPr>
        <p:spPr>
          <a:xfrm>
            <a:off x="2964527" y="3932845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Using the Optimized F for </a:t>
            </a:r>
            <a:r>
              <a:rPr lang="en-US" dirty="0" err="1"/>
              <a:t>MgNiO</a:t>
            </a:r>
            <a:r>
              <a:rPr lang="en-US" dirty="0"/>
              <a:t> at different Temperatures</a:t>
            </a:r>
          </a:p>
        </p:txBody>
      </p:sp>
    </p:spTree>
    <p:extLst>
      <p:ext uri="{BB962C8B-B14F-4D97-AF65-F5344CB8AC3E}">
        <p14:creationId xmlns:p14="http://schemas.microsoft.com/office/powerpoint/2010/main" val="77059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2008</Words>
  <Application>Microsoft Office PowerPoint</Application>
  <PresentationFormat>Widescreen</PresentationFormat>
  <Paragraphs>186</Paragraphs>
  <Slides>164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1" baseType="lpstr">
      <vt:lpstr>-apple-system</vt:lpstr>
      <vt:lpstr>Aptos</vt:lpstr>
      <vt:lpstr>Aptos Display</vt:lpstr>
      <vt:lpstr>Arial</vt:lpstr>
      <vt:lpstr>Segoe UI</vt:lpstr>
      <vt:lpstr>Wingdings</vt:lpstr>
      <vt:lpstr>Office Theme</vt:lpstr>
      <vt:lpstr>Thermal properties of high-entropy alloys - Data &amp; Graphs (Lazy Version)</vt:lpstr>
      <vt:lpstr>MgNiO Potential</vt:lpstr>
      <vt:lpstr>Plot of k(w) versus F-values for Temp = 300K</vt:lpstr>
      <vt:lpstr>Plot of k(w) versus F-values for Temp = 300K (Zoom In)</vt:lpstr>
      <vt:lpstr>Possible Graph Fits for T vs F-optimized</vt:lpstr>
      <vt:lpstr>Possible Graph Fits for T vs F-optimized</vt:lpstr>
      <vt:lpstr>Plot K(w) versus Temp using Optimized F-values</vt:lpstr>
      <vt:lpstr>3D Plot  using  Optimized F with all Temp</vt:lpstr>
      <vt:lpstr>Thermal Conductance for T = 100K</vt:lpstr>
      <vt:lpstr>Time-dependent thermal conductivity (k(t) Vs. t) for T = 100K with F = 0.0001 Run 1</vt:lpstr>
      <vt:lpstr>Time-dependent thermal conductivity (k(t) Vs. t) for T = 100K with F = 0.0001 Run 2</vt:lpstr>
      <vt:lpstr>Time-dependent thermal conductivity (k(t) Vs. t) for T = 100K with F = 0.0001 Run 3</vt:lpstr>
      <vt:lpstr>Time-dependent thermal conductivity (k(t) Vs. t) for T = 100K with F = 0.0001 Run 4</vt:lpstr>
      <vt:lpstr>Time-dependent thermal conductivity (k(t) Vs. t) for T = 100K with F = 0.0001 Run 5</vt:lpstr>
      <vt:lpstr>Time-dependent thermal conductivity (k(t) Vs. t) for T = 100K with F = 0.0001 Average Run</vt:lpstr>
      <vt:lpstr>Thermal Conductance for T = 300K</vt:lpstr>
      <vt:lpstr>Time-dependent thermal conductivity (k(t) Vs. t) for T = 300K with F = 0.00014 Run 1</vt:lpstr>
      <vt:lpstr>Time-dependent thermal conductivity (k(t) Vs. t) for T = 300K with F = 0.00014 Run 2</vt:lpstr>
      <vt:lpstr>Time-dependent thermal conductivity (k(t) Vs. t) for T = 300K with F = 0.00014 Run 3</vt:lpstr>
      <vt:lpstr>Time-dependent thermal conductivity (k(t) Vs. t) for T = 300K with F = 0.00014 Run 4</vt:lpstr>
      <vt:lpstr>Time-dependent thermal conductivity (k(t) Vs. t) for T = 300K with F = 0.00014 Run 5</vt:lpstr>
      <vt:lpstr>Time-dependent thermal conductivity (k(t) Vs. t) for T = 300K with F = 0.00014 Run 6</vt:lpstr>
      <vt:lpstr>Time-dependent thermal conductivity (k(t) Vs. t) for T = 300K with F = 0.00014 Run 7</vt:lpstr>
      <vt:lpstr>Time-dependent thermal conductivity (k(t) Vs. t) for T = 300K with F = 0.00014 Run 8</vt:lpstr>
      <vt:lpstr>Time-dependent thermal conductivity (k(t) Vs. t) for T = 300K with F = 0.00014 Run 9</vt:lpstr>
      <vt:lpstr>Time-dependent thermal conductivity (k(t) Vs. t) for T = 300K with F = 0.00014 Run 10</vt:lpstr>
      <vt:lpstr>Time-dependent thermal conductivity (k(t) Vs. t) for T = 300K with F = 0.00014 Avg Runs</vt:lpstr>
      <vt:lpstr>Thermal Conductance for T = 500K</vt:lpstr>
      <vt:lpstr>Time-dependent thermal conductivity (k(t) Vs. t) for T = 500K with F = 0.00024 Run 1</vt:lpstr>
      <vt:lpstr>Time-dependent thermal conductivity (k(t) Vs. t) for T = 500K with F = 0.00024 Run 2</vt:lpstr>
      <vt:lpstr>Time-dependent thermal conductivity (k(t) Vs. t) for T = 500K with F = 0.00024 Run 3</vt:lpstr>
      <vt:lpstr>Time-dependent thermal conductivity (k(t) Vs. t) for T = 500K with F = 0.00024 Run 4</vt:lpstr>
      <vt:lpstr>Time-dependent thermal conductivity (k(t) Vs. t) for T = 500K with F = 0.00024 Run 5</vt:lpstr>
      <vt:lpstr>Time-dependent thermal conductivity (k(t) Vs. t) for T = 500K with F = 0.00024 Avg Runs</vt:lpstr>
      <vt:lpstr>Thermal Conductance for T = 700K</vt:lpstr>
      <vt:lpstr>Time-dependent thermal conductivity (k(t) Vs. t) for T = 700K with F = 0.00032 Run 1</vt:lpstr>
      <vt:lpstr>Time-dependent thermal conductivity (k(t) Vs. t) for T = 700K with F = 0.00032 Run 2</vt:lpstr>
      <vt:lpstr>Time-dependent thermal conductivity (k(t) Vs. t) for T = 700K with F = 0.00032 Run 3</vt:lpstr>
      <vt:lpstr>Time-dependent thermal conductivity (k(t) Vs. t) for T = 700K with F = 0.00032 Run 4</vt:lpstr>
      <vt:lpstr>Time-dependent thermal conductivity (k(t) Vs. t) for T = 700K with F = 0.00032 Run 5</vt:lpstr>
      <vt:lpstr>Time-dependent thermal conductivity (k(t) Vs. t) for T = 700K with F = 0.00032 Avg Runs</vt:lpstr>
      <vt:lpstr>Thermal Conductance for T = 900K</vt:lpstr>
      <vt:lpstr>Time-dependent thermal conductivity (k(t) Vs. t) for T = 900K with F = 0.0004 Run 1</vt:lpstr>
      <vt:lpstr>Time-dependent thermal conductivity (k(t) Vs. t) for T = 900K with F = 0.0004 Run 2</vt:lpstr>
      <vt:lpstr>Time-dependent thermal conductivity (k(t) Vs. t) for T = 900K with F = 0.0004 Run 3</vt:lpstr>
      <vt:lpstr>Time-dependent thermal conductivity (k(t) Vs. t) for T = 900K with F = 0.0004 Run 4</vt:lpstr>
      <vt:lpstr>Time-dependent thermal conductivity (k(t) Vs. t) for T = 900K with F = 0.0004 Run 5</vt:lpstr>
      <vt:lpstr>Time-dependent thermal conductivity (k(t) Vs. t) for T = 900K with F = 0.0004 Avg Runs</vt:lpstr>
      <vt:lpstr>Temp 300K - F = 0.000035 with 10 runs</vt:lpstr>
      <vt:lpstr>Temp 300K - F = 0.000005 with 10 runs</vt:lpstr>
      <vt:lpstr>Temp 300K - F = 0.00007 with 10 runs</vt:lpstr>
      <vt:lpstr>Temp 300K - F = 0.0001 with 10 runs</vt:lpstr>
      <vt:lpstr>Temp 300K - F = 0.00014 with 10 runs</vt:lpstr>
      <vt:lpstr>Plot of k(w) versus F-values at T=300K</vt:lpstr>
      <vt:lpstr>Temp 300K - F = 0.0002 with 2 runs</vt:lpstr>
      <vt:lpstr>Temp 300K - F = 0.0004 with 2 runs</vt:lpstr>
      <vt:lpstr>Temp 300K – F = 0.0008 with 2 runs</vt:lpstr>
      <vt:lpstr>Plot of k(w) versus F-values for Temp = 300K</vt:lpstr>
      <vt:lpstr>Plot of k(w) versus F-values for Temp = 300K (Zoom In)</vt:lpstr>
      <vt:lpstr>Temp 300K – F = 0.00014 with 10 runs</vt:lpstr>
      <vt:lpstr>Temp 100K - Plot for F = 0.00014 with 2 runs</vt:lpstr>
      <vt:lpstr>Temp 300K - Plot for F = 0.00014 with 10 runs</vt:lpstr>
      <vt:lpstr>TEMP 500K - Plot for F = 0.00014 with 2 runs</vt:lpstr>
      <vt:lpstr>TEMP 700K - Plot for F = 0.00014 with 5 runs</vt:lpstr>
      <vt:lpstr>TEMP 900K - Plot for F = 0.00014 with 5 runs</vt:lpstr>
      <vt:lpstr>TEMP 900K - Plot for F = 0.0002 with 3 runs</vt:lpstr>
      <vt:lpstr>TEMP 900K - Plot for F = 0.0004 with 3 runs</vt:lpstr>
      <vt:lpstr>Plot of k(w) versus F-values for Temp = 900K</vt:lpstr>
      <vt:lpstr>3D Plot of k(w) versus Temp(K) using F = 0.00014</vt:lpstr>
      <vt:lpstr>Plot of k(w) versus Temp(K) with F = 0.00014</vt:lpstr>
      <vt:lpstr>Temp 100K – F = 0.000035</vt:lpstr>
      <vt:lpstr>Temp 100K – F = 0.00005</vt:lpstr>
      <vt:lpstr>Temp 100K – F = 0.00007</vt:lpstr>
      <vt:lpstr>Temp 100K – F = 0.00009</vt:lpstr>
      <vt:lpstr>Temp 100K – F = 0.0001</vt:lpstr>
      <vt:lpstr>Temp 100K – F = 0.00011</vt:lpstr>
      <vt:lpstr>Temp 100K – F = 0.00014</vt:lpstr>
      <vt:lpstr>Plot of k(w) versus F-values for Temp = 100K</vt:lpstr>
      <vt:lpstr>TEMP 900K - Plot for F = 0.00014 with 5 runs</vt:lpstr>
      <vt:lpstr>TEMP 900K - Plot for F = 0.0002 with 3 runs</vt:lpstr>
      <vt:lpstr>TEMP 900K - Plot for F = 0.0003 with 3 runs</vt:lpstr>
      <vt:lpstr>TEMP 900K - Plot for F = 0.0004 with 3 runs</vt:lpstr>
      <vt:lpstr>TEMP 900K - Plot for F = 0.0004 with 5 runs</vt:lpstr>
      <vt:lpstr>TEMP 900K - Plot for F = 0.0005 with 3 runs</vt:lpstr>
      <vt:lpstr>TEMP 900K - Plot for F = 0.0006 with 3 runs</vt:lpstr>
      <vt:lpstr>Plot of k(w) versus F-values for Temp = 900K</vt:lpstr>
      <vt:lpstr>Possible Graph Fits for T vs F-optimized</vt:lpstr>
      <vt:lpstr>Possible Graph Fits for T vs F-optimized</vt:lpstr>
      <vt:lpstr>TEMP 500K - Plot for F = 0.00024 with 5 runs</vt:lpstr>
      <vt:lpstr>TEMP 700K - Plot for F = 0.00032 with 5 runs</vt:lpstr>
      <vt:lpstr>Plot K(w) versus Temp using Optimized F-values</vt:lpstr>
      <vt:lpstr>3D Plot  using  Optimized F with all Temp</vt:lpstr>
      <vt:lpstr>Temp = 100K – Avg Plot of lambda vs frequency (cut out the part that Gc or kw = 0 at after around 18THz)</vt:lpstr>
      <vt:lpstr>Temp = 300K – Avg Plot of lambda vs frequency (cut out the part that Gc or kw = 0 at after around 18THz)</vt:lpstr>
      <vt:lpstr>Temp = 500K – Avg Plot of lambda vs frequency (cut out the part that Gc or kw = 0 at after around 18THz)</vt:lpstr>
      <vt:lpstr>Temp = 700K – Avg Plot of lambda vs frequency (cut out the part that Gc or kw = 0 at after around 18THz)</vt:lpstr>
      <vt:lpstr>Temp = 900K – Avg Plot of lambda vs frequency (cut out the part that Gc or kw = 0 at after around 18THz)</vt:lpstr>
      <vt:lpstr>MFP versus Temp using Optimized F for each Temp</vt:lpstr>
      <vt:lpstr>GPUMD – UVA Research Slides (Lazy Version)</vt:lpstr>
      <vt:lpstr>MD runs for HEO Potential</vt:lpstr>
      <vt:lpstr>Temp_300K with F=0.00014</vt:lpstr>
      <vt:lpstr>Temp_300K with F=0.00018</vt:lpstr>
      <vt:lpstr>Temp_300K with F=0.00018</vt:lpstr>
      <vt:lpstr>Temp_300K with F=0.00018</vt:lpstr>
      <vt:lpstr>Npt runs for 300K</vt:lpstr>
      <vt:lpstr>Temp_500K with F=0.00024</vt:lpstr>
      <vt:lpstr>Temp_500K with F=0.00024</vt:lpstr>
      <vt:lpstr>Temp_500K with F=0.00024</vt:lpstr>
      <vt:lpstr>Temp_500K with F=0.00024</vt:lpstr>
      <vt:lpstr>Temp_700K with F=0.00032</vt:lpstr>
      <vt:lpstr>Temp_700K with F=0.00032</vt:lpstr>
      <vt:lpstr>Temp_700K with F=0.00032</vt:lpstr>
      <vt:lpstr>Temp_700K for L plot</vt:lpstr>
      <vt:lpstr>Temp_700K with F=0.00032</vt:lpstr>
      <vt:lpstr>Temp_900K with F=0.0004</vt:lpstr>
      <vt:lpstr>Temp_900K with F=0.0004 (+)</vt:lpstr>
      <vt:lpstr>900K NEW with F=0.0004</vt:lpstr>
      <vt:lpstr>Temp_900K with F=0.0004</vt:lpstr>
      <vt:lpstr>Temp_900 with L-plot</vt:lpstr>
      <vt:lpstr>900K NEW with F=0.0004</vt:lpstr>
      <vt:lpstr>Npt runs for 900K</vt:lpstr>
      <vt:lpstr>Avg Plots for TC with different F</vt:lpstr>
      <vt:lpstr>TC vs Temp plots for HEO</vt:lpstr>
      <vt:lpstr>Avg Plots for mFp with different F</vt:lpstr>
      <vt:lpstr>TC plot for HEO and MgNiO</vt:lpstr>
      <vt:lpstr>CoNiO Potential</vt:lpstr>
      <vt:lpstr>CoNiO - 300K - ballistic</vt:lpstr>
      <vt:lpstr>CoNiO - 300K – 0.00008 – 10M Runs</vt:lpstr>
      <vt:lpstr>CoNiO - 300K – 0.00008 – 10M Runs</vt:lpstr>
      <vt:lpstr>CoNiO - 300K – 0.00008 – 10M Runs</vt:lpstr>
      <vt:lpstr>CoNiO - 300K – 0.00009 – 10M Runs</vt:lpstr>
      <vt:lpstr>CoNiO - 300K – 0.00009 – 10M Runs</vt:lpstr>
      <vt:lpstr>CoNiO - 300K – 0.00009 – 10M Runs</vt:lpstr>
      <vt:lpstr>CoNiO - 300K – 0.0001</vt:lpstr>
      <vt:lpstr>CoNiO - 300K – 0.0001</vt:lpstr>
      <vt:lpstr>CoNiO - 300K – 0.0001</vt:lpstr>
      <vt:lpstr>CoNiO - 300K – 0.0001 – 10M Runs</vt:lpstr>
      <vt:lpstr>CoNiO - 300K – 0.0001 – 1M Runs</vt:lpstr>
      <vt:lpstr>CoNiO - 300K – 0.0001 – 10M Runs</vt:lpstr>
      <vt:lpstr>CoNiO - 300K – 0.00011</vt:lpstr>
      <vt:lpstr>CoNiO - 300K – 0.00011</vt:lpstr>
      <vt:lpstr>CoNiO - 300K – 0.00011</vt:lpstr>
      <vt:lpstr>CoNiO - 300K – 0.00011 – 10M runs</vt:lpstr>
      <vt:lpstr>CoNiO - 300K – 0.00011 – 10M runs</vt:lpstr>
      <vt:lpstr>CoNiO - 300K – 0.00011 – 10M runs</vt:lpstr>
      <vt:lpstr>CoNiO - 300K – 0.00012</vt:lpstr>
      <vt:lpstr>CoNiO - 300K – 0.00012</vt:lpstr>
      <vt:lpstr>CoNiO - 300K – 0.00012</vt:lpstr>
      <vt:lpstr>CoNiO - 300K – 0.00012 – 10M runs</vt:lpstr>
      <vt:lpstr>CoNiO - 300K – 0.00012 – 10M runs</vt:lpstr>
      <vt:lpstr>CoNiO - 300K – 0.00012 – 10M runs</vt:lpstr>
      <vt:lpstr>CoNiO - 300K – 0.00001 and 0.0005</vt:lpstr>
      <vt:lpstr>CoNiO - 300K – 0.00009</vt:lpstr>
      <vt:lpstr>CoNiO - 300K – 0.00013 and 0.00014</vt:lpstr>
      <vt:lpstr>CoNiO - 300K – 0.00018</vt:lpstr>
      <vt:lpstr>CoNiO - 300K – 0.0002</vt:lpstr>
      <vt:lpstr>CoNiO - 500K – 0.0001</vt:lpstr>
      <vt:lpstr>CoNiO - 500K – 0.00015 – 10M</vt:lpstr>
      <vt:lpstr>CoNiO - 500K – 0.00015</vt:lpstr>
      <vt:lpstr>CoNiO - 500K – 0.00015 – 10M</vt:lpstr>
      <vt:lpstr>CoNiO - 500K – 0.00018 – chạy lại Run2</vt:lpstr>
      <vt:lpstr>CoNiO - 500K – 0.00018 – 10M</vt:lpstr>
      <vt:lpstr>CoNiO - 500K – 0.0002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Nguyen, Huy Gia (mpc5ya)</dc:creator>
  <cp:lastModifiedBy>Nguyen, Huy Gia (mpc5ya)</cp:lastModifiedBy>
  <cp:revision>23</cp:revision>
  <dcterms:created xsi:type="dcterms:W3CDTF">2024-09-20T05:55:14Z</dcterms:created>
  <dcterms:modified xsi:type="dcterms:W3CDTF">2024-09-20T06:51:01Z</dcterms:modified>
</cp:coreProperties>
</file>